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a65fb198c84e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7aacc6b83445af"/>
  </p:sldMasterIdLst>
  <p:sldIdLst>
    <p:sldId xmlns:r="http://schemas.openxmlformats.org/officeDocument/2006/relationships" id="256" r:id="R94f3858f378d41fa"/>
    <p:sldId xmlns:r="http://schemas.openxmlformats.org/officeDocument/2006/relationships" id="257" r:id="R4ed389e8424145ea"/>
    <p:sldId xmlns:r="http://schemas.openxmlformats.org/officeDocument/2006/relationships" id="258" r:id="R56434fd0313f44f6"/>
    <p:sldId xmlns:r="http://schemas.openxmlformats.org/officeDocument/2006/relationships" id="259" r:id="R71cb2f20c7074f29"/>
    <p:sldId xmlns:r="http://schemas.openxmlformats.org/officeDocument/2006/relationships" id="260" r:id="Rb1c1399bdcde4d6e"/>
    <p:sldId xmlns:r="http://schemas.openxmlformats.org/officeDocument/2006/relationships" id="261" r:id="R4d86bbcc3e7549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aacc6b83445af" /><Relationship Type="http://schemas.openxmlformats.org/officeDocument/2006/relationships/slide" Target="/ppt/slides/slide1.xml" Id="R94f3858f378d41fa" /><Relationship Type="http://schemas.openxmlformats.org/officeDocument/2006/relationships/slide" Target="/ppt/slides/slide2.xml" Id="R4ed389e8424145ea" /><Relationship Type="http://schemas.openxmlformats.org/officeDocument/2006/relationships/slide" Target="/ppt/slides/slide3.xml" Id="R56434fd0313f44f6" /><Relationship Type="http://schemas.openxmlformats.org/officeDocument/2006/relationships/slide" Target="/ppt/slides/slide4.xml" Id="R71cb2f20c7074f29" /><Relationship Type="http://schemas.openxmlformats.org/officeDocument/2006/relationships/slide" Target="/ppt/slides/slide5.xml" Id="Rb1c1399bdcde4d6e" /><Relationship Type="http://schemas.openxmlformats.org/officeDocument/2006/relationships/slide" Target="/ppt/slides/slide6.xml" Id="R4d86bbcc3e7549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928fd2de545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dbb263ac8400f" /><Relationship Type="http://schemas.openxmlformats.org/officeDocument/2006/relationships/theme" Target="/ppt/slideMasters/theme/theme1.xml" Id="R8ceb72e82e4141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dbb263ac840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8684883a34a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7f046cbf940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b9bfd16684a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1a155786a47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a319262ef4e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346101ffe46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BAD &amp;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Åstveit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929 651 308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&amp; VVS AS</a:t>
            </a:r>
          </a:p>
        </p:txBody>
      </p:sp>
    </p:spTree>
  </p:cSld>
  <p:clrMapOvr>
    <a:masterClrMapping xmlns:a="http://schemas.openxmlformats.org/drawingml/2006/main"/>
  </p:clrMapOvr>
</p:sld>
</file>