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f685886ca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700bdfc6d44fe"/>
  </p:sldMasterIdLst>
  <p:sldIdLst>
    <p:sldId xmlns:r="http://schemas.openxmlformats.org/officeDocument/2006/relationships" id="256" r:id="Rad0b1bd2758b4a83"/>
    <p:sldId xmlns:r="http://schemas.openxmlformats.org/officeDocument/2006/relationships" id="257" r:id="R6409db65c2c14103"/>
    <p:sldId xmlns:r="http://schemas.openxmlformats.org/officeDocument/2006/relationships" id="258" r:id="Re346ae55f46a4ce9"/>
    <p:sldId xmlns:r="http://schemas.openxmlformats.org/officeDocument/2006/relationships" id="259" r:id="Rbf03d47314874cc3"/>
    <p:sldId xmlns:r="http://schemas.openxmlformats.org/officeDocument/2006/relationships" id="260" r:id="R7d8a1bd3e6eb4796"/>
    <p:sldId xmlns:r="http://schemas.openxmlformats.org/officeDocument/2006/relationships" id="261" r:id="Ra1b3c9f52a774930"/>
    <p:sldId xmlns:r="http://schemas.openxmlformats.org/officeDocument/2006/relationships" id="262" r:id="R25d1a1c5ae09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700bdfc6d44fe" /><Relationship Type="http://schemas.openxmlformats.org/officeDocument/2006/relationships/slide" Target="/ppt/slides/slide1.xml" Id="Rad0b1bd2758b4a83" /><Relationship Type="http://schemas.openxmlformats.org/officeDocument/2006/relationships/slide" Target="/ppt/slides/slide2.xml" Id="R6409db65c2c14103" /><Relationship Type="http://schemas.openxmlformats.org/officeDocument/2006/relationships/slide" Target="/ppt/slides/slide3.xml" Id="Re346ae55f46a4ce9" /><Relationship Type="http://schemas.openxmlformats.org/officeDocument/2006/relationships/slide" Target="/ppt/slides/slide4.xml" Id="Rbf03d47314874cc3" /><Relationship Type="http://schemas.openxmlformats.org/officeDocument/2006/relationships/slide" Target="/ppt/slides/slide5.xml" Id="R7d8a1bd3e6eb4796" /><Relationship Type="http://schemas.openxmlformats.org/officeDocument/2006/relationships/slide" Target="/ppt/slides/slide6.xml" Id="Ra1b3c9f52a774930" /><Relationship Type="http://schemas.openxmlformats.org/officeDocument/2006/relationships/slide" Target="/ppt/slides/slide7.xml" Id="R25d1a1c5ae09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f2590d8d0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47f49b37449e9" /><Relationship Type="http://schemas.openxmlformats.org/officeDocument/2006/relationships/theme" Target="/ppt/slideMasters/theme/theme1.xml" Id="Rc52550ed3eb3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47f49b374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a1727bb8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50c373a7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2dffb0239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815ef10fe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de0669c3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28b9a161c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30ba4c90a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 &amp;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 &amp; VVS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9 898 265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−1 242 487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−1 396 585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BJOTVEIT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929 651 308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