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7fe34d756f43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196fca27344d10"/>
  </p:sldMasterIdLst>
  <p:sldIdLst>
    <p:sldId xmlns:r="http://schemas.openxmlformats.org/officeDocument/2006/relationships" id="256" r:id="R073966d4daaa4d6d"/>
    <p:sldId xmlns:r="http://schemas.openxmlformats.org/officeDocument/2006/relationships" id="257" r:id="R0cb1275bf4fe445c"/>
    <p:sldId xmlns:r="http://schemas.openxmlformats.org/officeDocument/2006/relationships" id="258" r:id="R982464f37eda4584"/>
    <p:sldId xmlns:r="http://schemas.openxmlformats.org/officeDocument/2006/relationships" id="259" r:id="R01f0c84ab6b544d1"/>
    <p:sldId xmlns:r="http://schemas.openxmlformats.org/officeDocument/2006/relationships" id="260" r:id="Rcb5411fa72e44696"/>
    <p:sldId xmlns:r="http://schemas.openxmlformats.org/officeDocument/2006/relationships" id="261" r:id="R97e8ee4351d14653"/>
    <p:sldId xmlns:r="http://schemas.openxmlformats.org/officeDocument/2006/relationships" id="262" r:id="Rc933b04e3ebc48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196fca27344d10" /><Relationship Type="http://schemas.openxmlformats.org/officeDocument/2006/relationships/slide" Target="/ppt/slides/slide1.xml" Id="R073966d4daaa4d6d" /><Relationship Type="http://schemas.openxmlformats.org/officeDocument/2006/relationships/slide" Target="/ppt/slides/slide2.xml" Id="R0cb1275bf4fe445c" /><Relationship Type="http://schemas.openxmlformats.org/officeDocument/2006/relationships/slide" Target="/ppt/slides/slide3.xml" Id="R982464f37eda4584" /><Relationship Type="http://schemas.openxmlformats.org/officeDocument/2006/relationships/slide" Target="/ppt/slides/slide4.xml" Id="R01f0c84ab6b544d1" /><Relationship Type="http://schemas.openxmlformats.org/officeDocument/2006/relationships/slide" Target="/ppt/slides/slide5.xml" Id="Rcb5411fa72e44696" /><Relationship Type="http://schemas.openxmlformats.org/officeDocument/2006/relationships/slide" Target="/ppt/slides/slide6.xml" Id="R97e8ee4351d14653" /><Relationship Type="http://schemas.openxmlformats.org/officeDocument/2006/relationships/slide" Target="/ppt/slides/slide7.xml" Id="Rc933b04e3ebc48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2f2dc48cc46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dd05dfb8f468d" /><Relationship Type="http://schemas.openxmlformats.org/officeDocument/2006/relationships/theme" Target="/ppt/slideMasters/theme/theme1.xml" Id="R40827a8719ee40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fdd05dfb8f46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dad70a37345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d7c76a5ac4b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fafd187ad45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94e98297642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14fc0f30843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1eaa14afe41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58c1817534b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ELDORADO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ELDORADO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357 513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400 818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4 614 619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THORSTEIN JERSIN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Osavegen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5704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rjersin@online.no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929 662 407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