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9849b633a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b72cb88bb4d89"/>
  </p:sldMasterIdLst>
  <p:sldIdLst>
    <p:sldId xmlns:r="http://schemas.openxmlformats.org/officeDocument/2006/relationships" id="256" r:id="Rb336d17f2edb4c1e"/>
    <p:sldId xmlns:r="http://schemas.openxmlformats.org/officeDocument/2006/relationships" id="257" r:id="R498126fe44ac40af"/>
    <p:sldId xmlns:r="http://schemas.openxmlformats.org/officeDocument/2006/relationships" id="258" r:id="R2fda65f13ee1493a"/>
    <p:sldId xmlns:r="http://schemas.openxmlformats.org/officeDocument/2006/relationships" id="259" r:id="R55004776a5304452"/>
    <p:sldId xmlns:r="http://schemas.openxmlformats.org/officeDocument/2006/relationships" id="260" r:id="Rc13746b9e7c6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b72cb88bb4d89" /><Relationship Type="http://schemas.openxmlformats.org/officeDocument/2006/relationships/slide" Target="/ppt/slides/slide1.xml" Id="Rb336d17f2edb4c1e" /><Relationship Type="http://schemas.openxmlformats.org/officeDocument/2006/relationships/slide" Target="/ppt/slides/slide2.xml" Id="R498126fe44ac40af" /><Relationship Type="http://schemas.openxmlformats.org/officeDocument/2006/relationships/slide" Target="/ppt/slides/slide3.xml" Id="R2fda65f13ee1493a" /><Relationship Type="http://schemas.openxmlformats.org/officeDocument/2006/relationships/slide" Target="/ppt/slides/slide4.xml" Id="R55004776a5304452" /><Relationship Type="http://schemas.openxmlformats.org/officeDocument/2006/relationships/slide" Target="/ppt/slides/slide5.xml" Id="Rc13746b9e7c6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494c53605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229cd9444377" /><Relationship Type="http://schemas.openxmlformats.org/officeDocument/2006/relationships/theme" Target="/ppt/slideMasters/theme/theme1.xml" Id="R5211c6b0e30c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4229cd944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ee0b4203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d00538379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2aa32a40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15563483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d5dd6476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ATHIR SALG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ATHIR SALG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ATHIR SALG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ATHIR SALG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ATHIR SALG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ATHIR SALG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ATHIR SALG</a:t>
            </a:r>
          </a:p>
        </p:txBody>
      </p:sp>
    </p:spTree>
  </p:cSld>
  <p:clrMapOvr>
    <a:masterClrMapping xmlns:a="http://schemas.openxmlformats.org/drawingml/2006/main"/>
  </p:clrMapOvr>
</p:sld>
</file>