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6650a1d24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8355f13d74a23"/>
  </p:sldMasterIdLst>
  <p:sldIdLst>
    <p:sldId xmlns:r="http://schemas.openxmlformats.org/officeDocument/2006/relationships" id="256" r:id="Rf3a6ff738bda4260"/>
    <p:sldId xmlns:r="http://schemas.openxmlformats.org/officeDocument/2006/relationships" id="257" r:id="R59332755279948f0"/>
    <p:sldId xmlns:r="http://schemas.openxmlformats.org/officeDocument/2006/relationships" id="258" r:id="Rcf9a30a83f474f2d"/>
    <p:sldId xmlns:r="http://schemas.openxmlformats.org/officeDocument/2006/relationships" id="259" r:id="Ra068fa326acc473e"/>
    <p:sldId xmlns:r="http://schemas.openxmlformats.org/officeDocument/2006/relationships" id="260" r:id="R378e4a2fafe54e64"/>
    <p:sldId xmlns:r="http://schemas.openxmlformats.org/officeDocument/2006/relationships" id="261" r:id="R3009a3d5ecc745d6"/>
    <p:sldId xmlns:r="http://schemas.openxmlformats.org/officeDocument/2006/relationships" id="262" r:id="R6f01c21ec95a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8355f13d74a23" /><Relationship Type="http://schemas.openxmlformats.org/officeDocument/2006/relationships/slide" Target="/ppt/slides/slide1.xml" Id="Rf3a6ff738bda4260" /><Relationship Type="http://schemas.openxmlformats.org/officeDocument/2006/relationships/slide" Target="/ppt/slides/slide2.xml" Id="R59332755279948f0" /><Relationship Type="http://schemas.openxmlformats.org/officeDocument/2006/relationships/slide" Target="/ppt/slides/slide3.xml" Id="Rcf9a30a83f474f2d" /><Relationship Type="http://schemas.openxmlformats.org/officeDocument/2006/relationships/slide" Target="/ppt/slides/slide4.xml" Id="Ra068fa326acc473e" /><Relationship Type="http://schemas.openxmlformats.org/officeDocument/2006/relationships/slide" Target="/ppt/slides/slide5.xml" Id="R378e4a2fafe54e64" /><Relationship Type="http://schemas.openxmlformats.org/officeDocument/2006/relationships/slide" Target="/ppt/slides/slide6.xml" Id="R3009a3d5ecc745d6" /><Relationship Type="http://schemas.openxmlformats.org/officeDocument/2006/relationships/slide" Target="/ppt/slides/slide7.xml" Id="R6f01c21ec95a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e72bf9a7f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ab945f934baa" /><Relationship Type="http://schemas.openxmlformats.org/officeDocument/2006/relationships/theme" Target="/ppt/slideMasters/theme/theme1.xml" Id="Rfdee9b1772fe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bab945f93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fdd41f48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d726ab2d3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3fd3b266a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8079300dc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178ee7d8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74a6c048b45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6d0373efc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LAUVÅSEN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LAUVÅSEN HOLDING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929 678 915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LAUVÅSEN HOLDING AS</a:t>
            </a:r>
          </a:p>
        </p:txBody>
      </p:sp>
    </p:spTree>
  </p:cSld>
  <p:clrMapOvr>
    <a:masterClrMapping xmlns:a="http://schemas.openxmlformats.org/drawingml/2006/main"/>
  </p:clrMapOvr>
</p:sld>
</file>