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e5a911192340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eff6e5dd084d0d"/>
  </p:sldMasterIdLst>
  <p:sldIdLst>
    <p:sldId xmlns:r="http://schemas.openxmlformats.org/officeDocument/2006/relationships" id="256" r:id="R07482a04ec0b40e2"/>
    <p:sldId xmlns:r="http://schemas.openxmlformats.org/officeDocument/2006/relationships" id="257" r:id="Rb1efe33fd9fa40fd"/>
    <p:sldId xmlns:r="http://schemas.openxmlformats.org/officeDocument/2006/relationships" id="258" r:id="R1f7eeef237fd4d1d"/>
    <p:sldId xmlns:r="http://schemas.openxmlformats.org/officeDocument/2006/relationships" id="259" r:id="R8564095079df40ff"/>
    <p:sldId xmlns:r="http://schemas.openxmlformats.org/officeDocument/2006/relationships" id="260" r:id="R674c57fb2d9848ea"/>
    <p:sldId xmlns:r="http://schemas.openxmlformats.org/officeDocument/2006/relationships" id="261" r:id="Rfcf2337e09954e90"/>
    <p:sldId xmlns:r="http://schemas.openxmlformats.org/officeDocument/2006/relationships" id="262" r:id="R3b110b5d6ee84b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eff6e5dd084d0d" /><Relationship Type="http://schemas.openxmlformats.org/officeDocument/2006/relationships/slide" Target="/ppt/slides/slide1.xml" Id="R07482a04ec0b40e2" /><Relationship Type="http://schemas.openxmlformats.org/officeDocument/2006/relationships/slide" Target="/ppt/slides/slide2.xml" Id="Rb1efe33fd9fa40fd" /><Relationship Type="http://schemas.openxmlformats.org/officeDocument/2006/relationships/slide" Target="/ppt/slides/slide3.xml" Id="R1f7eeef237fd4d1d" /><Relationship Type="http://schemas.openxmlformats.org/officeDocument/2006/relationships/slide" Target="/ppt/slides/slide4.xml" Id="R8564095079df40ff" /><Relationship Type="http://schemas.openxmlformats.org/officeDocument/2006/relationships/slide" Target="/ppt/slides/slide5.xml" Id="R674c57fb2d9848ea" /><Relationship Type="http://schemas.openxmlformats.org/officeDocument/2006/relationships/slide" Target="/ppt/slides/slide6.xml" Id="Rfcf2337e09954e90" /><Relationship Type="http://schemas.openxmlformats.org/officeDocument/2006/relationships/slide" Target="/ppt/slides/slide7.xml" Id="R3b110b5d6ee84b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2e4acfd1034f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bbf820c78461f" /><Relationship Type="http://schemas.openxmlformats.org/officeDocument/2006/relationships/theme" Target="/ppt/slideMasters/theme/theme1.xml" Id="Rb9e9aeb148b147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6bbf820c7846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dc1d1b600949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7c10fbdea346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0b9830448546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7c6559df74a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dba394c56548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ceae2c8b3748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07448f55e4ca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VKM BARDRIFT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VKM BARDRIFT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VKM BARDRIFT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VKM BARDRIFT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VKM BARDRIFT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VKM BARDRIFT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1 118 590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−315 922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−325 393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124 607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653 710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VKM BARDRIFT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VKM FORLAG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SUCKA FREE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CASSINI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DUE NORDLIE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 JAKOB DE RYTTER KIELLAND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BULL HENSTEIN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VKM BARDRIFT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929 694 821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VKM BARDRIFT AS</a:t>
            </a:r>
          </a:p>
        </p:txBody>
      </p:sp>
    </p:spTree>
  </p:cSld>
  <p:clrMapOvr>
    <a:masterClrMapping xmlns:a="http://schemas.openxmlformats.org/drawingml/2006/main"/>
  </p:clrMapOvr>
</p:sld>
</file>