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0c0f615cd840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8f5e89601846ae"/>
  </p:sldMasterIdLst>
  <p:sldIdLst>
    <p:sldId xmlns:r="http://schemas.openxmlformats.org/officeDocument/2006/relationships" id="256" r:id="R679d14f2b95348a4"/>
    <p:sldId xmlns:r="http://schemas.openxmlformats.org/officeDocument/2006/relationships" id="257" r:id="R3929032d73724359"/>
    <p:sldId xmlns:r="http://schemas.openxmlformats.org/officeDocument/2006/relationships" id="258" r:id="R5498fa30c86c48cc"/>
    <p:sldId xmlns:r="http://schemas.openxmlformats.org/officeDocument/2006/relationships" id="259" r:id="Rffa12ed4a13940a3"/>
    <p:sldId xmlns:r="http://schemas.openxmlformats.org/officeDocument/2006/relationships" id="260" r:id="R49d79803501c4960"/>
    <p:sldId xmlns:r="http://schemas.openxmlformats.org/officeDocument/2006/relationships" id="261" r:id="Rbe1925ea53c04267"/>
    <p:sldId xmlns:r="http://schemas.openxmlformats.org/officeDocument/2006/relationships" id="262" r:id="Rb6f6145f5f7341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8f5e89601846ae" /><Relationship Type="http://schemas.openxmlformats.org/officeDocument/2006/relationships/slide" Target="/ppt/slides/slide1.xml" Id="R679d14f2b95348a4" /><Relationship Type="http://schemas.openxmlformats.org/officeDocument/2006/relationships/slide" Target="/ppt/slides/slide2.xml" Id="R3929032d73724359" /><Relationship Type="http://schemas.openxmlformats.org/officeDocument/2006/relationships/slide" Target="/ppt/slides/slide3.xml" Id="R5498fa30c86c48cc" /><Relationship Type="http://schemas.openxmlformats.org/officeDocument/2006/relationships/slide" Target="/ppt/slides/slide4.xml" Id="Rffa12ed4a13940a3" /><Relationship Type="http://schemas.openxmlformats.org/officeDocument/2006/relationships/slide" Target="/ppt/slides/slide5.xml" Id="R49d79803501c4960" /><Relationship Type="http://schemas.openxmlformats.org/officeDocument/2006/relationships/slide" Target="/ppt/slides/slide6.xml" Id="Rbe1925ea53c04267" /><Relationship Type="http://schemas.openxmlformats.org/officeDocument/2006/relationships/slide" Target="/ppt/slides/slide7.xml" Id="Rb6f6145f5f7341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a94fd0a46c4a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05449eb004f8a" /><Relationship Type="http://schemas.openxmlformats.org/officeDocument/2006/relationships/theme" Target="/ppt/slideMasters/theme/theme1.xml" Id="R49a655bb78394a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d05449eb004f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b6016fdc344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0ec7ea2e045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d8f7bc3704d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46ea7b3594b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e207ab6a648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071d6a71e46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7483b81d741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 LUNDE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LUNDE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LUNDE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LUNDE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LUNDE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LUNDE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−105 238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7 059 941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8 378 290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16 468 415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LUNDE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OVE LUNDE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LUNDE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Vigs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929 695 321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LUNDE HOLDING AS</a:t>
            </a:r>
          </a:p>
        </p:txBody>
      </p:sp>
    </p:spTree>
  </p:cSld>
  <p:clrMapOvr>
    <a:masterClrMapping xmlns:a="http://schemas.openxmlformats.org/drawingml/2006/main"/>
  </p:clrMapOvr>
</p:sld>
</file>