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49d4bbe5eb47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d0308a47e94561"/>
  </p:sldMasterIdLst>
  <p:sldIdLst>
    <p:sldId xmlns:r="http://schemas.openxmlformats.org/officeDocument/2006/relationships" id="256" r:id="R8ec0ed09d8d24568"/>
    <p:sldId xmlns:r="http://schemas.openxmlformats.org/officeDocument/2006/relationships" id="257" r:id="R4a992030e95f4296"/>
    <p:sldId xmlns:r="http://schemas.openxmlformats.org/officeDocument/2006/relationships" id="258" r:id="Re93c8b085cf44968"/>
    <p:sldId xmlns:r="http://schemas.openxmlformats.org/officeDocument/2006/relationships" id="259" r:id="R1cf6260e5e94460e"/>
    <p:sldId xmlns:r="http://schemas.openxmlformats.org/officeDocument/2006/relationships" id="260" r:id="R14128338358a41bf"/>
    <p:sldId xmlns:r="http://schemas.openxmlformats.org/officeDocument/2006/relationships" id="261" r:id="Rb6193250657a4ebf"/>
    <p:sldId xmlns:r="http://schemas.openxmlformats.org/officeDocument/2006/relationships" id="262" r:id="Rb0c6ba42472d4c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d0308a47e94561" /><Relationship Type="http://schemas.openxmlformats.org/officeDocument/2006/relationships/slide" Target="/ppt/slides/slide1.xml" Id="R8ec0ed09d8d24568" /><Relationship Type="http://schemas.openxmlformats.org/officeDocument/2006/relationships/slide" Target="/ppt/slides/slide2.xml" Id="R4a992030e95f4296" /><Relationship Type="http://schemas.openxmlformats.org/officeDocument/2006/relationships/slide" Target="/ppt/slides/slide3.xml" Id="Re93c8b085cf44968" /><Relationship Type="http://schemas.openxmlformats.org/officeDocument/2006/relationships/slide" Target="/ppt/slides/slide4.xml" Id="R1cf6260e5e94460e" /><Relationship Type="http://schemas.openxmlformats.org/officeDocument/2006/relationships/slide" Target="/ppt/slides/slide5.xml" Id="R14128338358a41bf" /><Relationship Type="http://schemas.openxmlformats.org/officeDocument/2006/relationships/slide" Target="/ppt/slides/slide6.xml" Id="Rb6193250657a4ebf" /><Relationship Type="http://schemas.openxmlformats.org/officeDocument/2006/relationships/slide" Target="/ppt/slides/slide7.xml" Id="Rb0c6ba42472d4c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563afc559649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a3fe72a974960" /><Relationship Type="http://schemas.openxmlformats.org/officeDocument/2006/relationships/theme" Target="/ppt/slideMasters/theme/theme1.xml" Id="Ra880c78acb7545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2a3fe72a9749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55fd2220648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26b95398a49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8c384a87c42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cb98b6df849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ecff5e8eb47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1099c22654a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0ec91fa0848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DEVENS CAFE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DEVENS CAFE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DEVENS CAFE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DEVENS CAFE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DEVENS CAFE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DEVENS CAFE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2 210 099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−136 092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−202 157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−182 414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1 121 340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DEVENS CAFE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ABDULSAMAD KHALEID ISMAEL ISMAEL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GILAN BAHROZ JOAMIR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DEVENS CAFE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Vedderlia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4642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929 696 042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DEVENS CAFE AS</a:t>
            </a:r>
          </a:p>
        </p:txBody>
      </p:sp>
    </p:spTree>
  </p:cSld>
  <p:clrMapOvr>
    <a:masterClrMapping xmlns:a="http://schemas.openxmlformats.org/drawingml/2006/main"/>
  </p:clrMapOvr>
</p:sld>
</file>