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e1bdfd4fd440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0acb47c5f5415c"/>
  </p:sldMasterIdLst>
  <p:sldIdLst>
    <p:sldId xmlns:r="http://schemas.openxmlformats.org/officeDocument/2006/relationships" id="256" r:id="R6f5616d97b9b4fc1"/>
    <p:sldId xmlns:r="http://schemas.openxmlformats.org/officeDocument/2006/relationships" id="257" r:id="Rb7278b43f0bf4247"/>
    <p:sldId xmlns:r="http://schemas.openxmlformats.org/officeDocument/2006/relationships" id="258" r:id="R22ee5277dac64259"/>
    <p:sldId xmlns:r="http://schemas.openxmlformats.org/officeDocument/2006/relationships" id="259" r:id="R87a70c9191b6440b"/>
    <p:sldId xmlns:r="http://schemas.openxmlformats.org/officeDocument/2006/relationships" id="260" r:id="R3eaf12b0311e4d00"/>
    <p:sldId xmlns:r="http://schemas.openxmlformats.org/officeDocument/2006/relationships" id="261" r:id="R6d883db602e149fc"/>
    <p:sldId xmlns:r="http://schemas.openxmlformats.org/officeDocument/2006/relationships" id="262" r:id="Refaabfc4650946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acb47c5f5415c" /><Relationship Type="http://schemas.openxmlformats.org/officeDocument/2006/relationships/slide" Target="/ppt/slides/slide1.xml" Id="R6f5616d97b9b4fc1" /><Relationship Type="http://schemas.openxmlformats.org/officeDocument/2006/relationships/slide" Target="/ppt/slides/slide2.xml" Id="Rb7278b43f0bf4247" /><Relationship Type="http://schemas.openxmlformats.org/officeDocument/2006/relationships/slide" Target="/ppt/slides/slide3.xml" Id="R22ee5277dac64259" /><Relationship Type="http://schemas.openxmlformats.org/officeDocument/2006/relationships/slide" Target="/ppt/slides/slide4.xml" Id="R87a70c9191b6440b" /><Relationship Type="http://schemas.openxmlformats.org/officeDocument/2006/relationships/slide" Target="/ppt/slides/slide5.xml" Id="R3eaf12b0311e4d00" /><Relationship Type="http://schemas.openxmlformats.org/officeDocument/2006/relationships/slide" Target="/ppt/slides/slide6.xml" Id="R6d883db602e149fc" /><Relationship Type="http://schemas.openxmlformats.org/officeDocument/2006/relationships/slide" Target="/ppt/slides/slide7.xml" Id="Refaabfc4650946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d0deb83d242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dc3ae969b4de7" /><Relationship Type="http://schemas.openxmlformats.org/officeDocument/2006/relationships/theme" Target="/ppt/slideMasters/theme/theme1.xml" Id="R9c3c8754819647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0dc3ae969b4d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3bedef56b4d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f330621c841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60683aa7d44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9f81da7e847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0ce09ba7b47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fe48f6b4744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88590b25246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BOLSTAD RESTAURANT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BOLSTAD RESTAURANT AS ble etablert [år] og holder til i Rudshøgda.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5 692 785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−567 936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1 470 361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Stolvstadvegen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2360 Rudshøgda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929 699 807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