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356163ff1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b078469ad4b1d"/>
  </p:sldMasterIdLst>
  <p:sldIdLst>
    <p:sldId xmlns:r="http://schemas.openxmlformats.org/officeDocument/2006/relationships" id="256" r:id="R8368c3df90ea4c34"/>
    <p:sldId xmlns:r="http://schemas.openxmlformats.org/officeDocument/2006/relationships" id="257" r:id="Rd086b16f90844f21"/>
    <p:sldId xmlns:r="http://schemas.openxmlformats.org/officeDocument/2006/relationships" id="258" r:id="Rc0c02a2342b449a9"/>
    <p:sldId xmlns:r="http://schemas.openxmlformats.org/officeDocument/2006/relationships" id="259" r:id="R9a152ee7214643ef"/>
    <p:sldId xmlns:r="http://schemas.openxmlformats.org/officeDocument/2006/relationships" id="260" r:id="R44da7e63ca8248b6"/>
    <p:sldId xmlns:r="http://schemas.openxmlformats.org/officeDocument/2006/relationships" id="261" r:id="Red9be3051aac4512"/>
    <p:sldId xmlns:r="http://schemas.openxmlformats.org/officeDocument/2006/relationships" id="262" r:id="Rd79533798f6c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b078469ad4b1d" /><Relationship Type="http://schemas.openxmlformats.org/officeDocument/2006/relationships/slide" Target="/ppt/slides/slide1.xml" Id="R8368c3df90ea4c34" /><Relationship Type="http://schemas.openxmlformats.org/officeDocument/2006/relationships/slide" Target="/ppt/slides/slide2.xml" Id="Rd086b16f90844f21" /><Relationship Type="http://schemas.openxmlformats.org/officeDocument/2006/relationships/slide" Target="/ppt/slides/slide3.xml" Id="Rc0c02a2342b449a9" /><Relationship Type="http://schemas.openxmlformats.org/officeDocument/2006/relationships/slide" Target="/ppt/slides/slide4.xml" Id="R9a152ee7214643ef" /><Relationship Type="http://schemas.openxmlformats.org/officeDocument/2006/relationships/slide" Target="/ppt/slides/slide5.xml" Id="R44da7e63ca8248b6" /><Relationship Type="http://schemas.openxmlformats.org/officeDocument/2006/relationships/slide" Target="/ppt/slides/slide6.xml" Id="Red9be3051aac4512" /><Relationship Type="http://schemas.openxmlformats.org/officeDocument/2006/relationships/slide" Target="/ppt/slides/slide7.xml" Id="Rd79533798f6c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0bc77bbca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3a62c561349b2" /><Relationship Type="http://schemas.openxmlformats.org/officeDocument/2006/relationships/theme" Target="/ppt/slideMasters/theme/theme1.xml" Id="Rcf92732331d4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3a62c5613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04a531b8a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52e6f76f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fe599ed4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6c8bc75a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766b47a8d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82e6994e1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3d0ee42ae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MASKIN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1 645 003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 VEGARD BALSTAD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KEISERÅS ROBIN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Veisletten alle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929 700 996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