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26679f076649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998e9c23594203"/>
  </p:sldMasterIdLst>
  <p:sldIdLst>
    <p:sldId xmlns:r="http://schemas.openxmlformats.org/officeDocument/2006/relationships" id="256" r:id="R67afeeef49434d31"/>
    <p:sldId xmlns:r="http://schemas.openxmlformats.org/officeDocument/2006/relationships" id="257" r:id="Rec8d6cd0ba1c4909"/>
    <p:sldId xmlns:r="http://schemas.openxmlformats.org/officeDocument/2006/relationships" id="258" r:id="R2c050d5ebc034230"/>
    <p:sldId xmlns:r="http://schemas.openxmlformats.org/officeDocument/2006/relationships" id="259" r:id="R1022a7144173434a"/>
    <p:sldId xmlns:r="http://schemas.openxmlformats.org/officeDocument/2006/relationships" id="260" r:id="Rc289cd647fc44377"/>
    <p:sldId xmlns:r="http://schemas.openxmlformats.org/officeDocument/2006/relationships" id="261" r:id="R5d13733268fd40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98e9c23594203" /><Relationship Type="http://schemas.openxmlformats.org/officeDocument/2006/relationships/slide" Target="/ppt/slides/slide1.xml" Id="R67afeeef49434d31" /><Relationship Type="http://schemas.openxmlformats.org/officeDocument/2006/relationships/slide" Target="/ppt/slides/slide2.xml" Id="Rec8d6cd0ba1c4909" /><Relationship Type="http://schemas.openxmlformats.org/officeDocument/2006/relationships/slide" Target="/ppt/slides/slide3.xml" Id="R2c050d5ebc034230" /><Relationship Type="http://schemas.openxmlformats.org/officeDocument/2006/relationships/slide" Target="/ppt/slides/slide4.xml" Id="R1022a7144173434a" /><Relationship Type="http://schemas.openxmlformats.org/officeDocument/2006/relationships/slide" Target="/ppt/slides/slide5.xml" Id="Rc289cd647fc44377" /><Relationship Type="http://schemas.openxmlformats.org/officeDocument/2006/relationships/slide" Target="/ppt/slides/slide6.xml" Id="R5d13733268fd40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3a9db3eb1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e0f9d5cf74115" /><Relationship Type="http://schemas.openxmlformats.org/officeDocument/2006/relationships/theme" Target="/ppt/slideMasters/theme/theme1.xml" Id="Rec87bfe4e41b49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0e0f9d5cf7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e24ae05e841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1bdcd55c5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fdfa64aa940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f0e5bf14d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a0e0dbf49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43c0a7f34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SPARTA DS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SPARTA DS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SPARTA DS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SPARTA DS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SPARTA DS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SPARTA DS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SIGURDSSON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SPARTA DS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Riisevegen 16C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929 709 136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SPARTA DS AS</a:t>
            </a:r>
          </a:p>
        </p:txBody>
      </p:sp>
    </p:spTree>
  </p:cSld>
  <p:clrMapOvr>
    <a:masterClrMapping xmlns:a="http://schemas.openxmlformats.org/drawingml/2006/main"/>
  </p:clrMapOvr>
</p:sld>
</file>