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3e21498e2a44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67eb12a22b4ee8"/>
  </p:sldMasterIdLst>
  <p:sldIdLst>
    <p:sldId xmlns:r="http://schemas.openxmlformats.org/officeDocument/2006/relationships" id="256" r:id="R1fa8b3c588364132"/>
    <p:sldId xmlns:r="http://schemas.openxmlformats.org/officeDocument/2006/relationships" id="257" r:id="Re2cd2299cb4c47b4"/>
    <p:sldId xmlns:r="http://schemas.openxmlformats.org/officeDocument/2006/relationships" id="258" r:id="R3379d69fe9f0488f"/>
    <p:sldId xmlns:r="http://schemas.openxmlformats.org/officeDocument/2006/relationships" id="259" r:id="R21ede92379194f80"/>
    <p:sldId xmlns:r="http://schemas.openxmlformats.org/officeDocument/2006/relationships" id="260" r:id="R4a1d9952f0ff4551"/>
    <p:sldId xmlns:r="http://schemas.openxmlformats.org/officeDocument/2006/relationships" id="261" r:id="R5ab0890c28824bcf"/>
    <p:sldId xmlns:r="http://schemas.openxmlformats.org/officeDocument/2006/relationships" id="262" r:id="Ra62d987bd91345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67eb12a22b4ee8" /><Relationship Type="http://schemas.openxmlformats.org/officeDocument/2006/relationships/slide" Target="/ppt/slides/slide1.xml" Id="R1fa8b3c588364132" /><Relationship Type="http://schemas.openxmlformats.org/officeDocument/2006/relationships/slide" Target="/ppt/slides/slide2.xml" Id="Re2cd2299cb4c47b4" /><Relationship Type="http://schemas.openxmlformats.org/officeDocument/2006/relationships/slide" Target="/ppt/slides/slide3.xml" Id="R3379d69fe9f0488f" /><Relationship Type="http://schemas.openxmlformats.org/officeDocument/2006/relationships/slide" Target="/ppt/slides/slide4.xml" Id="R21ede92379194f80" /><Relationship Type="http://schemas.openxmlformats.org/officeDocument/2006/relationships/slide" Target="/ppt/slides/slide5.xml" Id="R4a1d9952f0ff4551" /><Relationship Type="http://schemas.openxmlformats.org/officeDocument/2006/relationships/slide" Target="/ppt/slides/slide6.xml" Id="R5ab0890c28824bcf" /><Relationship Type="http://schemas.openxmlformats.org/officeDocument/2006/relationships/slide" Target="/ppt/slides/slide7.xml" Id="Ra62d987bd91345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0a2600775840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cde433093401b" /><Relationship Type="http://schemas.openxmlformats.org/officeDocument/2006/relationships/theme" Target="/ppt/slideMasters/theme/theme1.xml" Id="Rd75324077aeb42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2cde43309340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f2f4630f142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6d5ce01794d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47a75df4343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2b57eed544a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2b15fa6024b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f549c905c41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66b710f1649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STYRESENTERET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STYRESENTERET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STYRESENTERET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STYRESENTERET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STYRESENTERET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STYRESENTERET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11 242 609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−1 648 423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−1 675 883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713 798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4 234 175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STYRESENTERET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COMPCON AS  –  74,6 %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ISTYRELSEN HOLDING AS  –  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UROBOROS AS  –  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BERNHARDT CONSULTING AS  –  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DEN NORSKE KONSULENTFORENING - KONSULENTFORENINGEN.NO  –  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STANA AS  –  0,7 %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STYRESENTERET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 Brygge Business Village AS, Grundingen 6, 3.etg.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929 724 607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STYRESENTERET AS</a:t>
            </a:r>
          </a:p>
        </p:txBody>
      </p:sp>
    </p:spTree>
  </p:cSld>
  <p:clrMapOvr>
    <a:masterClrMapping xmlns:a="http://schemas.openxmlformats.org/drawingml/2006/main"/>
  </p:clrMapOvr>
</p:sld>
</file>