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891b2feac44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3eae3356294a91"/>
  </p:sldMasterIdLst>
  <p:sldIdLst>
    <p:sldId xmlns:r="http://schemas.openxmlformats.org/officeDocument/2006/relationships" id="256" r:id="Rb63c4c6f28924768"/>
    <p:sldId xmlns:r="http://schemas.openxmlformats.org/officeDocument/2006/relationships" id="257" r:id="R08db0e440b334d6c"/>
    <p:sldId xmlns:r="http://schemas.openxmlformats.org/officeDocument/2006/relationships" id="258" r:id="R51c89b3c6fe04354"/>
    <p:sldId xmlns:r="http://schemas.openxmlformats.org/officeDocument/2006/relationships" id="259" r:id="Rd2cbe5a352934cda"/>
    <p:sldId xmlns:r="http://schemas.openxmlformats.org/officeDocument/2006/relationships" id="260" r:id="Rb4caaf7d716a4632"/>
    <p:sldId xmlns:r="http://schemas.openxmlformats.org/officeDocument/2006/relationships" id="261" r:id="R87523b7e1c824740"/>
    <p:sldId xmlns:r="http://schemas.openxmlformats.org/officeDocument/2006/relationships" id="262" r:id="Rfa834792b8c945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eae3356294a91" /><Relationship Type="http://schemas.openxmlformats.org/officeDocument/2006/relationships/slide" Target="/ppt/slides/slide1.xml" Id="Rb63c4c6f28924768" /><Relationship Type="http://schemas.openxmlformats.org/officeDocument/2006/relationships/slide" Target="/ppt/slides/slide2.xml" Id="R08db0e440b334d6c" /><Relationship Type="http://schemas.openxmlformats.org/officeDocument/2006/relationships/slide" Target="/ppt/slides/slide3.xml" Id="R51c89b3c6fe04354" /><Relationship Type="http://schemas.openxmlformats.org/officeDocument/2006/relationships/slide" Target="/ppt/slides/slide4.xml" Id="Rd2cbe5a352934cda" /><Relationship Type="http://schemas.openxmlformats.org/officeDocument/2006/relationships/slide" Target="/ppt/slides/slide5.xml" Id="Rb4caaf7d716a4632" /><Relationship Type="http://schemas.openxmlformats.org/officeDocument/2006/relationships/slide" Target="/ppt/slides/slide6.xml" Id="R87523b7e1c824740" /><Relationship Type="http://schemas.openxmlformats.org/officeDocument/2006/relationships/slide" Target="/ppt/slides/slide7.xml" Id="Rfa834792b8c945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9e0798c54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62a74c7054433" /><Relationship Type="http://schemas.openxmlformats.org/officeDocument/2006/relationships/theme" Target="/ppt/slideMasters/theme/theme1.xml" Id="Rc335ce16c83447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862a74c70544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ce9a1c4f24f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44507fbd046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fca6d8bd444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f49e68ae8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9031d1fda46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5b05bfe2643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867f0bdc94f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JAVIPA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JAVIPA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−1 059 975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27 397 007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286 901 306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287 569 192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PELICAHN AS  –  70,4 %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TULLAH AS  –  20,4 %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STIFTELSEN  –  9,3 %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929 734 513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