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ccd22c6b5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77512173d4874"/>
  </p:sldMasterIdLst>
  <p:sldIdLst>
    <p:sldId xmlns:r="http://schemas.openxmlformats.org/officeDocument/2006/relationships" id="256" r:id="R426c603d0018414f"/>
    <p:sldId xmlns:r="http://schemas.openxmlformats.org/officeDocument/2006/relationships" id="257" r:id="R12569e3a1ea94ba7"/>
    <p:sldId xmlns:r="http://schemas.openxmlformats.org/officeDocument/2006/relationships" id="258" r:id="R431e5e165a2d4c5a"/>
    <p:sldId xmlns:r="http://schemas.openxmlformats.org/officeDocument/2006/relationships" id="259" r:id="R68628e69c5404eba"/>
    <p:sldId xmlns:r="http://schemas.openxmlformats.org/officeDocument/2006/relationships" id="260" r:id="R4198ea52c8284b8f"/>
    <p:sldId xmlns:r="http://schemas.openxmlformats.org/officeDocument/2006/relationships" id="261" r:id="R2039e8b175954345"/>
    <p:sldId xmlns:r="http://schemas.openxmlformats.org/officeDocument/2006/relationships" id="262" r:id="Rcac0b8135a52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77512173d4874" /><Relationship Type="http://schemas.openxmlformats.org/officeDocument/2006/relationships/slide" Target="/ppt/slides/slide1.xml" Id="R426c603d0018414f" /><Relationship Type="http://schemas.openxmlformats.org/officeDocument/2006/relationships/slide" Target="/ppt/slides/slide2.xml" Id="R12569e3a1ea94ba7" /><Relationship Type="http://schemas.openxmlformats.org/officeDocument/2006/relationships/slide" Target="/ppt/slides/slide3.xml" Id="R431e5e165a2d4c5a" /><Relationship Type="http://schemas.openxmlformats.org/officeDocument/2006/relationships/slide" Target="/ppt/slides/slide4.xml" Id="R68628e69c5404eba" /><Relationship Type="http://schemas.openxmlformats.org/officeDocument/2006/relationships/slide" Target="/ppt/slides/slide5.xml" Id="R4198ea52c8284b8f" /><Relationship Type="http://schemas.openxmlformats.org/officeDocument/2006/relationships/slide" Target="/ppt/slides/slide6.xml" Id="R2039e8b175954345" /><Relationship Type="http://schemas.openxmlformats.org/officeDocument/2006/relationships/slide" Target="/ppt/slides/slide7.xml" Id="Rcac0b8135a52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9fade94aa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5523dbb0482e" /><Relationship Type="http://schemas.openxmlformats.org/officeDocument/2006/relationships/theme" Target="/ppt/slideMasters/theme/theme1.xml" Id="R9f0a60394e1c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65523dbb0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ac9d5d17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38a462da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703bff3c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82e19cd9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51334cff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b50ba457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d3a8f13a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ARFU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ARFU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929 743 199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ARFU AS</a:t>
            </a:r>
          </a:p>
        </p:txBody>
      </p:sp>
    </p:spTree>
  </p:cSld>
  <p:clrMapOvr>
    <a:masterClrMapping xmlns:a="http://schemas.openxmlformats.org/drawingml/2006/main"/>
  </p:clrMapOvr>
</p:sld>
</file>