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eeb8bc8e9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767b1cb807422d"/>
  </p:sldMasterIdLst>
  <p:sldIdLst>
    <p:sldId xmlns:r="http://schemas.openxmlformats.org/officeDocument/2006/relationships" id="256" r:id="Rf8ab3e6dd3c541e7"/>
    <p:sldId xmlns:r="http://schemas.openxmlformats.org/officeDocument/2006/relationships" id="257" r:id="R8f3382b62ae84268"/>
    <p:sldId xmlns:r="http://schemas.openxmlformats.org/officeDocument/2006/relationships" id="258" r:id="Rfa59755a251c4637"/>
    <p:sldId xmlns:r="http://schemas.openxmlformats.org/officeDocument/2006/relationships" id="259" r:id="R1fd49a4695324818"/>
    <p:sldId xmlns:r="http://schemas.openxmlformats.org/officeDocument/2006/relationships" id="260" r:id="R624c8aa7785d48d3"/>
    <p:sldId xmlns:r="http://schemas.openxmlformats.org/officeDocument/2006/relationships" id="261" r:id="R473f4b25887e435b"/>
    <p:sldId xmlns:r="http://schemas.openxmlformats.org/officeDocument/2006/relationships" id="262" r:id="R556af6989334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67b1cb807422d" /><Relationship Type="http://schemas.openxmlformats.org/officeDocument/2006/relationships/slide" Target="/ppt/slides/slide1.xml" Id="Rf8ab3e6dd3c541e7" /><Relationship Type="http://schemas.openxmlformats.org/officeDocument/2006/relationships/slide" Target="/ppt/slides/slide2.xml" Id="R8f3382b62ae84268" /><Relationship Type="http://schemas.openxmlformats.org/officeDocument/2006/relationships/slide" Target="/ppt/slides/slide3.xml" Id="Rfa59755a251c4637" /><Relationship Type="http://schemas.openxmlformats.org/officeDocument/2006/relationships/slide" Target="/ppt/slides/slide4.xml" Id="R1fd49a4695324818" /><Relationship Type="http://schemas.openxmlformats.org/officeDocument/2006/relationships/slide" Target="/ppt/slides/slide5.xml" Id="R624c8aa7785d48d3" /><Relationship Type="http://schemas.openxmlformats.org/officeDocument/2006/relationships/slide" Target="/ppt/slides/slide6.xml" Id="R473f4b25887e435b" /><Relationship Type="http://schemas.openxmlformats.org/officeDocument/2006/relationships/slide" Target="/ppt/slides/slide7.xml" Id="R556af6989334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11326e17841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f4a1f746c40ae" /><Relationship Type="http://schemas.openxmlformats.org/officeDocument/2006/relationships/theme" Target="/ppt/slideMasters/theme/theme1.xml" Id="R5ca1d4ff4683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f4a1f746c40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ee7e0aa82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e3ef4c1cf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d6f8cbd0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12611b61b40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07ac45db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34b5a3ff047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c6e5a3e6e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GRANADILLA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GRANADILLA II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58 023 596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58 023 596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929 765 362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GRANADILLA II AS</a:t>
            </a:r>
          </a:p>
        </p:txBody>
      </p:sp>
    </p:spTree>
  </p:cSld>
  <p:clrMapOvr>
    <a:masterClrMapping xmlns:a="http://schemas.openxmlformats.org/drawingml/2006/main"/>
  </p:clrMapOvr>
</p:sld>
</file>