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d1099b52664d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a7477de7974cf9"/>
  </p:sldMasterIdLst>
  <p:sldIdLst>
    <p:sldId xmlns:r="http://schemas.openxmlformats.org/officeDocument/2006/relationships" id="256" r:id="R4358ee6fec604557"/>
    <p:sldId xmlns:r="http://schemas.openxmlformats.org/officeDocument/2006/relationships" id="257" r:id="R1fa06bf3af0f403c"/>
    <p:sldId xmlns:r="http://schemas.openxmlformats.org/officeDocument/2006/relationships" id="258" r:id="Ra9040b0eb2ca45f1"/>
    <p:sldId xmlns:r="http://schemas.openxmlformats.org/officeDocument/2006/relationships" id="259" r:id="R72bafde9d563460f"/>
    <p:sldId xmlns:r="http://schemas.openxmlformats.org/officeDocument/2006/relationships" id="260" r:id="Rc4e669a088ca4a22"/>
    <p:sldId xmlns:r="http://schemas.openxmlformats.org/officeDocument/2006/relationships" id="261" r:id="Rf2a27f805197476b"/>
    <p:sldId xmlns:r="http://schemas.openxmlformats.org/officeDocument/2006/relationships" id="262" r:id="R7dc18ec1acf642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a7477de7974cf9" /><Relationship Type="http://schemas.openxmlformats.org/officeDocument/2006/relationships/slide" Target="/ppt/slides/slide1.xml" Id="R4358ee6fec604557" /><Relationship Type="http://schemas.openxmlformats.org/officeDocument/2006/relationships/slide" Target="/ppt/slides/slide2.xml" Id="R1fa06bf3af0f403c" /><Relationship Type="http://schemas.openxmlformats.org/officeDocument/2006/relationships/slide" Target="/ppt/slides/slide3.xml" Id="Ra9040b0eb2ca45f1" /><Relationship Type="http://schemas.openxmlformats.org/officeDocument/2006/relationships/slide" Target="/ppt/slides/slide4.xml" Id="R72bafde9d563460f" /><Relationship Type="http://schemas.openxmlformats.org/officeDocument/2006/relationships/slide" Target="/ppt/slides/slide5.xml" Id="Rc4e669a088ca4a22" /><Relationship Type="http://schemas.openxmlformats.org/officeDocument/2006/relationships/slide" Target="/ppt/slides/slide6.xml" Id="Rf2a27f805197476b" /><Relationship Type="http://schemas.openxmlformats.org/officeDocument/2006/relationships/slide" Target="/ppt/slides/slide7.xml" Id="R7dc18ec1acf642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d15b19168845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a1b8126ae4ff5" /><Relationship Type="http://schemas.openxmlformats.org/officeDocument/2006/relationships/theme" Target="/ppt/slideMasters/theme/theme1.xml" Id="R38a7e9d8ef934a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fa1b8126ae4f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dd55d150843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b0a8efb9d4d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ec8fdd9f242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c7181362a4b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20fb8f76a42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44203c6014d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6efc5068640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KONTRAZI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KONTRAZI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KONTRAZI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KONTRAZI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KONTRAZI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KONTRAZI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−448 848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557 386 570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1 211 703 464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1 216 527 955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KONTRAZI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BABACO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KIWANO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OROBLANCO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TAMARILLO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GRANADILLA II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HUITO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KONTRAZI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929 767 063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KONTRAZI AS</a:t>
            </a:r>
          </a:p>
        </p:txBody>
      </p:sp>
    </p:spTree>
  </p:cSld>
  <p:clrMapOvr>
    <a:masterClrMapping xmlns:a="http://schemas.openxmlformats.org/drawingml/2006/main"/>
  </p:clrMapOvr>
</p:sld>
</file>