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ddaf8983a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b83910fb04478"/>
  </p:sldMasterIdLst>
  <p:sldIdLst>
    <p:sldId xmlns:r="http://schemas.openxmlformats.org/officeDocument/2006/relationships" id="256" r:id="R4d61f8711ba444d6"/>
    <p:sldId xmlns:r="http://schemas.openxmlformats.org/officeDocument/2006/relationships" id="257" r:id="R68cf56dfa8c3421b"/>
    <p:sldId xmlns:r="http://schemas.openxmlformats.org/officeDocument/2006/relationships" id="258" r:id="R28240ee2e03c4ab4"/>
    <p:sldId xmlns:r="http://schemas.openxmlformats.org/officeDocument/2006/relationships" id="259" r:id="R6303319f6524492d"/>
    <p:sldId xmlns:r="http://schemas.openxmlformats.org/officeDocument/2006/relationships" id="260" r:id="Rf0c39bf9f80b49ac"/>
    <p:sldId xmlns:r="http://schemas.openxmlformats.org/officeDocument/2006/relationships" id="261" r:id="Re5442983c80d493d"/>
    <p:sldId xmlns:r="http://schemas.openxmlformats.org/officeDocument/2006/relationships" id="262" r:id="Ra2c84f159d4b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b83910fb04478" /><Relationship Type="http://schemas.openxmlformats.org/officeDocument/2006/relationships/slide" Target="/ppt/slides/slide1.xml" Id="R4d61f8711ba444d6" /><Relationship Type="http://schemas.openxmlformats.org/officeDocument/2006/relationships/slide" Target="/ppt/slides/slide2.xml" Id="R68cf56dfa8c3421b" /><Relationship Type="http://schemas.openxmlformats.org/officeDocument/2006/relationships/slide" Target="/ppt/slides/slide3.xml" Id="R28240ee2e03c4ab4" /><Relationship Type="http://schemas.openxmlformats.org/officeDocument/2006/relationships/slide" Target="/ppt/slides/slide4.xml" Id="R6303319f6524492d" /><Relationship Type="http://schemas.openxmlformats.org/officeDocument/2006/relationships/slide" Target="/ppt/slides/slide5.xml" Id="Rf0c39bf9f80b49ac" /><Relationship Type="http://schemas.openxmlformats.org/officeDocument/2006/relationships/slide" Target="/ppt/slides/slide6.xml" Id="Re5442983c80d493d" /><Relationship Type="http://schemas.openxmlformats.org/officeDocument/2006/relationships/slide" Target="/ppt/slides/slide7.xml" Id="Ra2c84f159d4b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bcab78337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b1f23a37a4ccc" /><Relationship Type="http://schemas.openxmlformats.org/officeDocument/2006/relationships/theme" Target="/ppt/slideMasters/theme/theme1.xml" Id="R123154a8376f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b1f23a37a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0f2e624d7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29bbd5044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1d923759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0a788a7c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1f1d2196e46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b4f996799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9fa0c938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NOVIBRA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NOVIBRA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2 100 574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82 198 989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84 312 602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LILLEBØ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929 774 205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