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87b82b610a47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cfc7638ceb4e64"/>
  </p:sldMasterIdLst>
  <p:sldIdLst>
    <p:sldId xmlns:r="http://schemas.openxmlformats.org/officeDocument/2006/relationships" id="256" r:id="R7deab6135ccc47ec"/>
    <p:sldId xmlns:r="http://schemas.openxmlformats.org/officeDocument/2006/relationships" id="257" r:id="R3b788a2b287a421d"/>
    <p:sldId xmlns:r="http://schemas.openxmlformats.org/officeDocument/2006/relationships" id="258" r:id="R7f952087e2044cf6"/>
    <p:sldId xmlns:r="http://schemas.openxmlformats.org/officeDocument/2006/relationships" id="259" r:id="R6a60478702be4a10"/>
    <p:sldId xmlns:r="http://schemas.openxmlformats.org/officeDocument/2006/relationships" id="260" r:id="R2e8ef3678cc346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cfc7638ceb4e64" /><Relationship Type="http://schemas.openxmlformats.org/officeDocument/2006/relationships/slide" Target="/ppt/slides/slide1.xml" Id="R7deab6135ccc47ec" /><Relationship Type="http://schemas.openxmlformats.org/officeDocument/2006/relationships/slide" Target="/ppt/slides/slide2.xml" Id="R3b788a2b287a421d" /><Relationship Type="http://schemas.openxmlformats.org/officeDocument/2006/relationships/slide" Target="/ppt/slides/slide3.xml" Id="R7f952087e2044cf6" /><Relationship Type="http://schemas.openxmlformats.org/officeDocument/2006/relationships/slide" Target="/ppt/slides/slide4.xml" Id="R6a60478702be4a10" /><Relationship Type="http://schemas.openxmlformats.org/officeDocument/2006/relationships/slide" Target="/ppt/slides/slide5.xml" Id="R2e8ef3678cc346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8cb9051c0542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4c8333727a4055" /><Relationship Type="http://schemas.openxmlformats.org/officeDocument/2006/relationships/theme" Target="/ppt/slideMasters/theme/theme1.xml" Id="Rc7c3a9e847fd4f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4c8333727a40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cc4077cc8746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474870782849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9f2be54de541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3fc6cc50da4f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cebb684e294e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SAMEIET KRONPRINSENS GATE 6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6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SAMEIET KRONPRINSENS GATE 6 ble etablert [år] og holder til i Kirkenes.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6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6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6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Herold Pettersen, Kronprinsens gate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9900 Kirkenes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929 775 740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6</a:t>
            </a:r>
          </a:p>
        </p:txBody>
      </p:sp>
    </p:spTree>
  </p:cSld>
  <p:clrMapOvr>
    <a:masterClrMapping xmlns:a="http://schemas.openxmlformats.org/drawingml/2006/main"/>
  </p:clrMapOvr>
</p:sld>
</file>