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ebab41c90894a2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cb755fa3f3a4b42"/>
  </p:sldMasterIdLst>
  <p:sldIdLst>
    <p:sldId xmlns:r="http://schemas.openxmlformats.org/officeDocument/2006/relationships" id="256" r:id="R7b282a5f1b084810"/>
    <p:sldId xmlns:r="http://schemas.openxmlformats.org/officeDocument/2006/relationships" id="257" r:id="R9642cd213c0b438c"/>
    <p:sldId xmlns:r="http://schemas.openxmlformats.org/officeDocument/2006/relationships" id="258" r:id="R57f21bf4d34b4198"/>
    <p:sldId xmlns:r="http://schemas.openxmlformats.org/officeDocument/2006/relationships" id="259" r:id="Rc8e49867b7414638"/>
    <p:sldId xmlns:r="http://schemas.openxmlformats.org/officeDocument/2006/relationships" id="260" r:id="Ra2a2bdda2f4b4096"/>
    <p:sldId xmlns:r="http://schemas.openxmlformats.org/officeDocument/2006/relationships" id="261" r:id="Rc07d759cb4ca4d00"/>
    <p:sldId xmlns:r="http://schemas.openxmlformats.org/officeDocument/2006/relationships" id="262" r:id="R0ff15c4f9bc448f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cb755fa3f3a4b42" /><Relationship Type="http://schemas.openxmlformats.org/officeDocument/2006/relationships/slide" Target="/ppt/slides/slide1.xml" Id="R7b282a5f1b084810" /><Relationship Type="http://schemas.openxmlformats.org/officeDocument/2006/relationships/slide" Target="/ppt/slides/slide2.xml" Id="R9642cd213c0b438c" /><Relationship Type="http://schemas.openxmlformats.org/officeDocument/2006/relationships/slide" Target="/ppt/slides/slide3.xml" Id="R57f21bf4d34b4198" /><Relationship Type="http://schemas.openxmlformats.org/officeDocument/2006/relationships/slide" Target="/ppt/slides/slide4.xml" Id="Rc8e49867b7414638" /><Relationship Type="http://schemas.openxmlformats.org/officeDocument/2006/relationships/slide" Target="/ppt/slides/slide5.xml" Id="Ra2a2bdda2f4b4096" /><Relationship Type="http://schemas.openxmlformats.org/officeDocument/2006/relationships/slide" Target="/ppt/slides/slide6.xml" Id="Rc07d759cb4ca4d00" /><Relationship Type="http://schemas.openxmlformats.org/officeDocument/2006/relationships/slide" Target="/ppt/slides/slide7.xml" Id="R0ff15c4f9bc448f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4907a61b93c48b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3635656e134d9a" /><Relationship Type="http://schemas.openxmlformats.org/officeDocument/2006/relationships/theme" Target="/ppt/slideMasters/theme/theme1.xml" Id="R5c6f9eaf5f32494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13635656e134d9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149c0a1c394f2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2c73dcc2c946c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d9668b2e5a4f1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f90f5ca4a8444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8f192853f248f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50a53ecfc946e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aa748cfa2b483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BY LOKAL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 LOKAL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BY LOKAL AS ble etablert [år] og holder til i Drammen.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 LOKAL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 LOKAL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 LOKAL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2023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 LOKAL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BENT FOSSAN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BENTE ELISE WEMUNDSTAD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 LOKAL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Tollbugata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3044 Drammen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929 777 506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 LOKAL AS</a:t>
            </a:r>
          </a:p>
        </p:txBody>
      </p:sp>
    </p:spTree>
  </p:cSld>
  <p:clrMapOvr>
    <a:masterClrMapping xmlns:a="http://schemas.openxmlformats.org/drawingml/2006/main"/>
  </p:clrMapOvr>
</p:sld>
</file>