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95d55b7821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dd5a446f744d58"/>
  </p:sldMasterIdLst>
  <p:sldIdLst>
    <p:sldId xmlns:r="http://schemas.openxmlformats.org/officeDocument/2006/relationships" id="256" r:id="Rbec59431deb34ab7"/>
    <p:sldId xmlns:r="http://schemas.openxmlformats.org/officeDocument/2006/relationships" id="257" r:id="R2fbfce381eaf42f0"/>
    <p:sldId xmlns:r="http://schemas.openxmlformats.org/officeDocument/2006/relationships" id="258" r:id="R0f8e7778b9e54c11"/>
    <p:sldId xmlns:r="http://schemas.openxmlformats.org/officeDocument/2006/relationships" id="259" r:id="Rf322e2abe3984efc"/>
    <p:sldId xmlns:r="http://schemas.openxmlformats.org/officeDocument/2006/relationships" id="260" r:id="Re1398f5fb0e44402"/>
    <p:sldId xmlns:r="http://schemas.openxmlformats.org/officeDocument/2006/relationships" id="261" r:id="R265e5a0edacd4ae2"/>
    <p:sldId xmlns:r="http://schemas.openxmlformats.org/officeDocument/2006/relationships" id="262" r:id="R692a0cf19f6c49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d5a446f744d58" /><Relationship Type="http://schemas.openxmlformats.org/officeDocument/2006/relationships/slide" Target="/ppt/slides/slide1.xml" Id="Rbec59431deb34ab7" /><Relationship Type="http://schemas.openxmlformats.org/officeDocument/2006/relationships/slide" Target="/ppt/slides/slide2.xml" Id="R2fbfce381eaf42f0" /><Relationship Type="http://schemas.openxmlformats.org/officeDocument/2006/relationships/slide" Target="/ppt/slides/slide3.xml" Id="R0f8e7778b9e54c11" /><Relationship Type="http://schemas.openxmlformats.org/officeDocument/2006/relationships/slide" Target="/ppt/slides/slide4.xml" Id="Rf322e2abe3984efc" /><Relationship Type="http://schemas.openxmlformats.org/officeDocument/2006/relationships/slide" Target="/ppt/slides/slide5.xml" Id="Re1398f5fb0e44402" /><Relationship Type="http://schemas.openxmlformats.org/officeDocument/2006/relationships/slide" Target="/ppt/slides/slide6.xml" Id="R265e5a0edacd4ae2" /><Relationship Type="http://schemas.openxmlformats.org/officeDocument/2006/relationships/slide" Target="/ppt/slides/slide7.xml" Id="R692a0cf19f6c49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fc2eeb34443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5ac8bd87e433b" /><Relationship Type="http://schemas.openxmlformats.org/officeDocument/2006/relationships/theme" Target="/ppt/slideMasters/theme/theme1.xml" Id="Rfa8aacf8ba12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d5ac8bd87e43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1e325e6154d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4a3188dd243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5aae02e80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9be76183743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54df6dbc545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810f02631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54b4dd9bd47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AKKYNN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AKKYNN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702 425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KYNNINGSRUD OLE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