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ecc3e661f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e997b2f9844f5"/>
  </p:sldMasterIdLst>
  <p:sldIdLst>
    <p:sldId xmlns:r="http://schemas.openxmlformats.org/officeDocument/2006/relationships" id="256" r:id="Rfd278e474c97440c"/>
    <p:sldId xmlns:r="http://schemas.openxmlformats.org/officeDocument/2006/relationships" id="257" r:id="Rc4c62da36fe34316"/>
    <p:sldId xmlns:r="http://schemas.openxmlformats.org/officeDocument/2006/relationships" id="258" r:id="R41d33fd59b2644b3"/>
    <p:sldId xmlns:r="http://schemas.openxmlformats.org/officeDocument/2006/relationships" id="259" r:id="R232bb0597683413c"/>
    <p:sldId xmlns:r="http://schemas.openxmlformats.org/officeDocument/2006/relationships" id="260" r:id="Re8d792ce14e9417c"/>
    <p:sldId xmlns:r="http://schemas.openxmlformats.org/officeDocument/2006/relationships" id="261" r:id="R3bf0a39fe89d4c6f"/>
    <p:sldId xmlns:r="http://schemas.openxmlformats.org/officeDocument/2006/relationships" id="262" r:id="R3cdb64b26e17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e997b2f9844f5" /><Relationship Type="http://schemas.openxmlformats.org/officeDocument/2006/relationships/slide" Target="/ppt/slides/slide1.xml" Id="Rfd278e474c97440c" /><Relationship Type="http://schemas.openxmlformats.org/officeDocument/2006/relationships/slide" Target="/ppt/slides/slide2.xml" Id="Rc4c62da36fe34316" /><Relationship Type="http://schemas.openxmlformats.org/officeDocument/2006/relationships/slide" Target="/ppt/slides/slide3.xml" Id="R41d33fd59b2644b3" /><Relationship Type="http://schemas.openxmlformats.org/officeDocument/2006/relationships/slide" Target="/ppt/slides/slide4.xml" Id="R232bb0597683413c" /><Relationship Type="http://schemas.openxmlformats.org/officeDocument/2006/relationships/slide" Target="/ppt/slides/slide5.xml" Id="Re8d792ce14e9417c" /><Relationship Type="http://schemas.openxmlformats.org/officeDocument/2006/relationships/slide" Target="/ppt/slides/slide6.xml" Id="R3bf0a39fe89d4c6f" /><Relationship Type="http://schemas.openxmlformats.org/officeDocument/2006/relationships/slide" Target="/ppt/slides/slide7.xml" Id="R3cdb64b26e17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06918734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83a7f82f40a1" /><Relationship Type="http://schemas.openxmlformats.org/officeDocument/2006/relationships/theme" Target="/ppt/slideMasters/theme/theme1.xml" Id="R2a1832693ed5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783a7f82f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95960902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22926949d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5262c954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33772227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c37db72e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efe2b1ca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937a48d4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