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694d1431a34f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1631aed6e04859"/>
  </p:sldMasterIdLst>
  <p:sldIdLst>
    <p:sldId xmlns:r="http://schemas.openxmlformats.org/officeDocument/2006/relationships" id="256" r:id="Ra3f71660e7d24350"/>
    <p:sldId xmlns:r="http://schemas.openxmlformats.org/officeDocument/2006/relationships" id="257" r:id="Rf778ea7adf4e4aec"/>
    <p:sldId xmlns:r="http://schemas.openxmlformats.org/officeDocument/2006/relationships" id="258" r:id="R8d548adc785945eb"/>
    <p:sldId xmlns:r="http://schemas.openxmlformats.org/officeDocument/2006/relationships" id="259" r:id="R126a17c3f3054261"/>
    <p:sldId xmlns:r="http://schemas.openxmlformats.org/officeDocument/2006/relationships" id="260" r:id="R322b7aa01fd64086"/>
    <p:sldId xmlns:r="http://schemas.openxmlformats.org/officeDocument/2006/relationships" id="261" r:id="Rc7b90faf72d74f65"/>
    <p:sldId xmlns:r="http://schemas.openxmlformats.org/officeDocument/2006/relationships" id="262" r:id="Rbaaa7c85d74e40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631aed6e04859" /><Relationship Type="http://schemas.openxmlformats.org/officeDocument/2006/relationships/slide" Target="/ppt/slides/slide1.xml" Id="Ra3f71660e7d24350" /><Relationship Type="http://schemas.openxmlformats.org/officeDocument/2006/relationships/slide" Target="/ppt/slides/slide2.xml" Id="Rf778ea7adf4e4aec" /><Relationship Type="http://schemas.openxmlformats.org/officeDocument/2006/relationships/slide" Target="/ppt/slides/slide3.xml" Id="R8d548adc785945eb" /><Relationship Type="http://schemas.openxmlformats.org/officeDocument/2006/relationships/slide" Target="/ppt/slides/slide4.xml" Id="R126a17c3f3054261" /><Relationship Type="http://schemas.openxmlformats.org/officeDocument/2006/relationships/slide" Target="/ppt/slides/slide5.xml" Id="R322b7aa01fd64086" /><Relationship Type="http://schemas.openxmlformats.org/officeDocument/2006/relationships/slide" Target="/ppt/slides/slide6.xml" Id="Rc7b90faf72d74f65" /><Relationship Type="http://schemas.openxmlformats.org/officeDocument/2006/relationships/slide" Target="/ppt/slides/slide7.xml" Id="Rbaaa7c85d74e40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65323e0f4c42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944812b9d48df" /><Relationship Type="http://schemas.openxmlformats.org/officeDocument/2006/relationships/theme" Target="/ppt/slideMasters/theme/theme1.xml" Id="R20859289d44e45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e944812b9d48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53429b4d044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e3799ecc14d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8c4f95c0f41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a33564ded4c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4e1723c3b48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8dd3f963e46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6ba87a0a642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MABRO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MABRO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−729 945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738 335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45 988 288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77 893 549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MABRO SIMENSEN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MABRO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MABRO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Storgate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32833865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929 797 566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