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fb481c9bcb4d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f74093f2e4c2a"/>
  </p:sldMasterIdLst>
  <p:sldIdLst>
    <p:sldId xmlns:r="http://schemas.openxmlformats.org/officeDocument/2006/relationships" id="256" r:id="Rd9afc0ec5d7548ed"/>
    <p:sldId xmlns:r="http://schemas.openxmlformats.org/officeDocument/2006/relationships" id="257" r:id="R2616c192825a4638"/>
    <p:sldId xmlns:r="http://schemas.openxmlformats.org/officeDocument/2006/relationships" id="258" r:id="Re78dfcad2eb8447c"/>
    <p:sldId xmlns:r="http://schemas.openxmlformats.org/officeDocument/2006/relationships" id="259" r:id="R4c1954f73d934d60"/>
    <p:sldId xmlns:r="http://schemas.openxmlformats.org/officeDocument/2006/relationships" id="260" r:id="Rc6e90106e6084a5b"/>
    <p:sldId xmlns:r="http://schemas.openxmlformats.org/officeDocument/2006/relationships" id="261" r:id="R2547e0f772ae4710"/>
    <p:sldId xmlns:r="http://schemas.openxmlformats.org/officeDocument/2006/relationships" id="262" r:id="Rf14aea95c216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f74093f2e4c2a" /><Relationship Type="http://schemas.openxmlformats.org/officeDocument/2006/relationships/slide" Target="/ppt/slides/slide1.xml" Id="Rd9afc0ec5d7548ed" /><Relationship Type="http://schemas.openxmlformats.org/officeDocument/2006/relationships/slide" Target="/ppt/slides/slide2.xml" Id="R2616c192825a4638" /><Relationship Type="http://schemas.openxmlformats.org/officeDocument/2006/relationships/slide" Target="/ppt/slides/slide3.xml" Id="Re78dfcad2eb8447c" /><Relationship Type="http://schemas.openxmlformats.org/officeDocument/2006/relationships/slide" Target="/ppt/slides/slide4.xml" Id="R4c1954f73d934d60" /><Relationship Type="http://schemas.openxmlformats.org/officeDocument/2006/relationships/slide" Target="/ppt/slides/slide5.xml" Id="Rc6e90106e6084a5b" /><Relationship Type="http://schemas.openxmlformats.org/officeDocument/2006/relationships/slide" Target="/ppt/slides/slide6.xml" Id="R2547e0f772ae4710" /><Relationship Type="http://schemas.openxmlformats.org/officeDocument/2006/relationships/slide" Target="/ppt/slides/slide7.xml" Id="Rf14aea95c216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ce641f905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12d9e867c4833" /><Relationship Type="http://schemas.openxmlformats.org/officeDocument/2006/relationships/theme" Target="/ppt/slideMasters/theme/theme1.xml" Id="Rc0b492286446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612d9e867c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0b68fd5664a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5efdffd35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c159b066e49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6c60cdf0d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5a9d0eab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0cb71072141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2212ebf48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CAPELLA LIVE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 LIVE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−379 465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AMPLITUDE VENTURES AS  –  55,3 %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HODNE INVEST AS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PARENTES HOLDING AS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GUSTAV LUNDE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Johannes'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929 798 384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