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d14f5ff9e343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3c40d733b047b9"/>
  </p:sldMasterIdLst>
  <p:sldIdLst>
    <p:sldId xmlns:r="http://schemas.openxmlformats.org/officeDocument/2006/relationships" id="256" r:id="Re981726ef8b3454d"/>
    <p:sldId xmlns:r="http://schemas.openxmlformats.org/officeDocument/2006/relationships" id="257" r:id="Rb2cba6e58f604b09"/>
    <p:sldId xmlns:r="http://schemas.openxmlformats.org/officeDocument/2006/relationships" id="258" r:id="R9f465a8d61064929"/>
    <p:sldId xmlns:r="http://schemas.openxmlformats.org/officeDocument/2006/relationships" id="259" r:id="R22e7078b9ab54aad"/>
    <p:sldId xmlns:r="http://schemas.openxmlformats.org/officeDocument/2006/relationships" id="260" r:id="Rf869558699a24765"/>
    <p:sldId xmlns:r="http://schemas.openxmlformats.org/officeDocument/2006/relationships" id="261" r:id="R2b493bae57b0498f"/>
    <p:sldId xmlns:r="http://schemas.openxmlformats.org/officeDocument/2006/relationships" id="262" r:id="Re38f3a006c8248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3c40d733b047b9" /><Relationship Type="http://schemas.openxmlformats.org/officeDocument/2006/relationships/slide" Target="/ppt/slides/slide1.xml" Id="Re981726ef8b3454d" /><Relationship Type="http://schemas.openxmlformats.org/officeDocument/2006/relationships/slide" Target="/ppt/slides/slide2.xml" Id="Rb2cba6e58f604b09" /><Relationship Type="http://schemas.openxmlformats.org/officeDocument/2006/relationships/slide" Target="/ppt/slides/slide3.xml" Id="R9f465a8d61064929" /><Relationship Type="http://schemas.openxmlformats.org/officeDocument/2006/relationships/slide" Target="/ppt/slides/slide4.xml" Id="R22e7078b9ab54aad" /><Relationship Type="http://schemas.openxmlformats.org/officeDocument/2006/relationships/slide" Target="/ppt/slides/slide5.xml" Id="Rf869558699a24765" /><Relationship Type="http://schemas.openxmlformats.org/officeDocument/2006/relationships/slide" Target="/ppt/slides/slide6.xml" Id="R2b493bae57b0498f" /><Relationship Type="http://schemas.openxmlformats.org/officeDocument/2006/relationships/slide" Target="/ppt/slides/slide7.xml" Id="Re38f3a006c8248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aff05138c4d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de11b04914883" /><Relationship Type="http://schemas.openxmlformats.org/officeDocument/2006/relationships/theme" Target="/ppt/slideMasters/theme/theme1.xml" Id="R4d7c9ea8f18941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fde11b049148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cb029cebe4a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7104b83764d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78b4e4adc45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9de0efbbb4f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f8a2a86c942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a220ce4cc43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9f1e8089d4f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RXC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RXC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RXC AS ble etablert [år] og holder til i Tyristrand.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RXC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RXC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RXC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259 610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25 014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RXC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JANOS MATHE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SYLWIA KILKOWSKA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RXC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Strykenveien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3533 Tyristrand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egil@sbsn.no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929 804 449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RXC AS</a:t>
            </a:r>
          </a:p>
        </p:txBody>
      </p:sp>
    </p:spTree>
  </p:cSld>
  <p:clrMapOvr>
    <a:masterClrMapping xmlns:a="http://schemas.openxmlformats.org/drawingml/2006/main"/>
  </p:clrMapOvr>
</p:sld>
</file>