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af692bfaf1f45f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f50679d13844e2"/>
  </p:sldMasterIdLst>
  <p:sldIdLst>
    <p:sldId xmlns:r="http://schemas.openxmlformats.org/officeDocument/2006/relationships" id="256" r:id="Rf6adb5b8580b4573"/>
    <p:sldId xmlns:r="http://schemas.openxmlformats.org/officeDocument/2006/relationships" id="257" r:id="R0a183d8e775843d9"/>
    <p:sldId xmlns:r="http://schemas.openxmlformats.org/officeDocument/2006/relationships" id="258" r:id="Rb465c72bd5024ac4"/>
    <p:sldId xmlns:r="http://schemas.openxmlformats.org/officeDocument/2006/relationships" id="259" r:id="R49432483c8a14909"/>
    <p:sldId xmlns:r="http://schemas.openxmlformats.org/officeDocument/2006/relationships" id="260" r:id="R1f6c2ee2b9d74cf7"/>
    <p:sldId xmlns:r="http://schemas.openxmlformats.org/officeDocument/2006/relationships" id="261" r:id="R36da9941fbb942da"/>
    <p:sldId xmlns:r="http://schemas.openxmlformats.org/officeDocument/2006/relationships" id="262" r:id="R169647aee69b40c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f50679d13844e2" /><Relationship Type="http://schemas.openxmlformats.org/officeDocument/2006/relationships/slide" Target="/ppt/slides/slide1.xml" Id="Rf6adb5b8580b4573" /><Relationship Type="http://schemas.openxmlformats.org/officeDocument/2006/relationships/slide" Target="/ppt/slides/slide2.xml" Id="R0a183d8e775843d9" /><Relationship Type="http://schemas.openxmlformats.org/officeDocument/2006/relationships/slide" Target="/ppt/slides/slide3.xml" Id="Rb465c72bd5024ac4" /><Relationship Type="http://schemas.openxmlformats.org/officeDocument/2006/relationships/slide" Target="/ppt/slides/slide4.xml" Id="R49432483c8a14909" /><Relationship Type="http://schemas.openxmlformats.org/officeDocument/2006/relationships/slide" Target="/ppt/slides/slide5.xml" Id="R1f6c2ee2b9d74cf7" /><Relationship Type="http://schemas.openxmlformats.org/officeDocument/2006/relationships/slide" Target="/ppt/slides/slide6.xml" Id="R36da9941fbb942da" /><Relationship Type="http://schemas.openxmlformats.org/officeDocument/2006/relationships/slide" Target="/ppt/slides/slide7.xml" Id="R169647aee69b40c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955d300de7471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690225232d4596" /><Relationship Type="http://schemas.openxmlformats.org/officeDocument/2006/relationships/theme" Target="/ppt/slideMasters/theme/theme1.xml" Id="R0139ca3bd87b412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3690225232d459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f1e3648f064d8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debfab57224f3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b0ab173f6e43a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4d8c036a224b3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15f7a8b9a4451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1e34f3efed44e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868cedf69b4b6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FT INVEST AS ble etablert [år] og holder til i Moss.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−234 641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291 707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424 264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1 245 100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TRAN TUAN THANH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Veverbakken 87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1536 Moss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929 804 481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FT INVEST AS</a:t>
            </a:r>
          </a:p>
        </p:txBody>
      </p:sp>
    </p:spTree>
  </p:cSld>
  <p:clrMapOvr>
    <a:masterClrMapping xmlns:a="http://schemas.openxmlformats.org/drawingml/2006/main"/>
  </p:clrMapOvr>
</p:sld>
</file>