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223667373b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960cef2684419"/>
  </p:sldMasterIdLst>
  <p:sldIdLst>
    <p:sldId xmlns:r="http://schemas.openxmlformats.org/officeDocument/2006/relationships" id="256" r:id="R6305871964584f69"/>
    <p:sldId xmlns:r="http://schemas.openxmlformats.org/officeDocument/2006/relationships" id="257" r:id="R90bca30df85a4024"/>
    <p:sldId xmlns:r="http://schemas.openxmlformats.org/officeDocument/2006/relationships" id="258" r:id="R51cbb5e35f7e4ea9"/>
    <p:sldId xmlns:r="http://schemas.openxmlformats.org/officeDocument/2006/relationships" id="259" r:id="Rccb435b9e4a44db7"/>
    <p:sldId xmlns:r="http://schemas.openxmlformats.org/officeDocument/2006/relationships" id="260" r:id="Rde009c28fcc54034"/>
    <p:sldId xmlns:r="http://schemas.openxmlformats.org/officeDocument/2006/relationships" id="261" r:id="Rf02cd525965a47be"/>
    <p:sldId xmlns:r="http://schemas.openxmlformats.org/officeDocument/2006/relationships" id="262" r:id="Raeb9d6280bc6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960cef2684419" /><Relationship Type="http://schemas.openxmlformats.org/officeDocument/2006/relationships/slide" Target="/ppt/slides/slide1.xml" Id="R6305871964584f69" /><Relationship Type="http://schemas.openxmlformats.org/officeDocument/2006/relationships/slide" Target="/ppt/slides/slide2.xml" Id="R90bca30df85a4024" /><Relationship Type="http://schemas.openxmlformats.org/officeDocument/2006/relationships/slide" Target="/ppt/slides/slide3.xml" Id="R51cbb5e35f7e4ea9" /><Relationship Type="http://schemas.openxmlformats.org/officeDocument/2006/relationships/slide" Target="/ppt/slides/slide4.xml" Id="Rccb435b9e4a44db7" /><Relationship Type="http://schemas.openxmlformats.org/officeDocument/2006/relationships/slide" Target="/ppt/slides/slide5.xml" Id="Rde009c28fcc54034" /><Relationship Type="http://schemas.openxmlformats.org/officeDocument/2006/relationships/slide" Target="/ppt/slides/slide6.xml" Id="Rf02cd525965a47be" /><Relationship Type="http://schemas.openxmlformats.org/officeDocument/2006/relationships/slide" Target="/ppt/slides/slide7.xml" Id="Raeb9d6280bc6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08784487547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629a4b0db484c" /><Relationship Type="http://schemas.openxmlformats.org/officeDocument/2006/relationships/theme" Target="/ppt/slideMasters/theme/theme1.xml" Id="R99f7bba29c8d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629a4b0db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064c0a07c49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1390cb2264c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5688fd7ba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573ef481b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145c38e2e41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02de8b8f54c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4127999aa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CHRISHØEG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CHRISHØEG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CHRISHØEG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CHRISHØEG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CHRISHØEG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CHRISHØEG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10 041 855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CHRISHØEG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INGOLF SUNDFØR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CHRISHØEG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Trolldalsveien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929 804 791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CHRISHØEG AS</a:t>
            </a:r>
          </a:p>
        </p:txBody>
      </p:sp>
    </p:spTree>
  </p:cSld>
  <p:clrMapOvr>
    <a:masterClrMapping xmlns:a="http://schemas.openxmlformats.org/drawingml/2006/main"/>
  </p:clrMapOvr>
</p:sld>
</file>