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9aa8aea5b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88d3f7a2d4980"/>
  </p:sldMasterIdLst>
  <p:sldIdLst>
    <p:sldId xmlns:r="http://schemas.openxmlformats.org/officeDocument/2006/relationships" id="256" r:id="Ra0dd1eb4dc9c4607"/>
    <p:sldId xmlns:r="http://schemas.openxmlformats.org/officeDocument/2006/relationships" id="257" r:id="R973d26a221064e44"/>
    <p:sldId xmlns:r="http://schemas.openxmlformats.org/officeDocument/2006/relationships" id="258" r:id="R0543a5430a1e4cbf"/>
    <p:sldId xmlns:r="http://schemas.openxmlformats.org/officeDocument/2006/relationships" id="259" r:id="R38b08ba079bc405d"/>
    <p:sldId xmlns:r="http://schemas.openxmlformats.org/officeDocument/2006/relationships" id="260" r:id="R97ecee88669c465c"/>
    <p:sldId xmlns:r="http://schemas.openxmlformats.org/officeDocument/2006/relationships" id="261" r:id="Ra500ed67eeb0484b"/>
    <p:sldId xmlns:r="http://schemas.openxmlformats.org/officeDocument/2006/relationships" id="262" r:id="R86578439b0f9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88d3f7a2d4980" /><Relationship Type="http://schemas.openxmlformats.org/officeDocument/2006/relationships/slide" Target="/ppt/slides/slide1.xml" Id="Ra0dd1eb4dc9c4607" /><Relationship Type="http://schemas.openxmlformats.org/officeDocument/2006/relationships/slide" Target="/ppt/slides/slide2.xml" Id="R973d26a221064e44" /><Relationship Type="http://schemas.openxmlformats.org/officeDocument/2006/relationships/slide" Target="/ppt/slides/slide3.xml" Id="R0543a5430a1e4cbf" /><Relationship Type="http://schemas.openxmlformats.org/officeDocument/2006/relationships/slide" Target="/ppt/slides/slide4.xml" Id="R38b08ba079bc405d" /><Relationship Type="http://schemas.openxmlformats.org/officeDocument/2006/relationships/slide" Target="/ppt/slides/slide5.xml" Id="R97ecee88669c465c" /><Relationship Type="http://schemas.openxmlformats.org/officeDocument/2006/relationships/slide" Target="/ppt/slides/slide6.xml" Id="Ra500ed67eeb0484b" /><Relationship Type="http://schemas.openxmlformats.org/officeDocument/2006/relationships/slide" Target="/ppt/slides/slide7.xml" Id="R86578439b0f9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c3ca5ca19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211f2c1f4d7a" /><Relationship Type="http://schemas.openxmlformats.org/officeDocument/2006/relationships/theme" Target="/ppt/slideMasters/theme/theme1.xml" Id="Rd2c7b32b715e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4211f2c1f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ae6aeedc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4c1c157a3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a878a28c3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9213b1daa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48cbbe2a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e6306b81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df044880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 TRANSPORT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HANS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1692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929 817 028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