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cfcac87bdf43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b048c320054b24"/>
  </p:sldMasterIdLst>
  <p:sldIdLst>
    <p:sldId xmlns:r="http://schemas.openxmlformats.org/officeDocument/2006/relationships" id="256" r:id="Rfcb70b2127f945b6"/>
    <p:sldId xmlns:r="http://schemas.openxmlformats.org/officeDocument/2006/relationships" id="257" r:id="R3f30c75ecc4149ce"/>
    <p:sldId xmlns:r="http://schemas.openxmlformats.org/officeDocument/2006/relationships" id="258" r:id="R746199468bf44f0a"/>
    <p:sldId xmlns:r="http://schemas.openxmlformats.org/officeDocument/2006/relationships" id="259" r:id="Rbb7857fd8e184c8c"/>
    <p:sldId xmlns:r="http://schemas.openxmlformats.org/officeDocument/2006/relationships" id="260" r:id="R66cf31d9e3404ce6"/>
    <p:sldId xmlns:r="http://schemas.openxmlformats.org/officeDocument/2006/relationships" id="261" r:id="Rd1671970125340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048c320054b24" /><Relationship Type="http://schemas.openxmlformats.org/officeDocument/2006/relationships/slide" Target="/ppt/slides/slide1.xml" Id="Rfcb70b2127f945b6" /><Relationship Type="http://schemas.openxmlformats.org/officeDocument/2006/relationships/slide" Target="/ppt/slides/slide2.xml" Id="R3f30c75ecc4149ce" /><Relationship Type="http://schemas.openxmlformats.org/officeDocument/2006/relationships/slide" Target="/ppt/slides/slide3.xml" Id="R746199468bf44f0a" /><Relationship Type="http://schemas.openxmlformats.org/officeDocument/2006/relationships/slide" Target="/ppt/slides/slide4.xml" Id="Rbb7857fd8e184c8c" /><Relationship Type="http://schemas.openxmlformats.org/officeDocument/2006/relationships/slide" Target="/ppt/slides/slide5.xml" Id="R66cf31d9e3404ce6" /><Relationship Type="http://schemas.openxmlformats.org/officeDocument/2006/relationships/slide" Target="/ppt/slides/slide6.xml" Id="Rd1671970125340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c982c6e8a4b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294002af04a8e" /><Relationship Type="http://schemas.openxmlformats.org/officeDocument/2006/relationships/theme" Target="/ppt/slideMasters/theme/theme1.xml" Id="R2a7f1bffb77743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d294002af04a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b2c8435b741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8c8cc7e654f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421ee563741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7b7c1b4254f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27722969842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4888863254b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MOLVÆR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MOLVÆR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MOLVÆR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MOLVÆR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MOLVÆR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MOLVÆR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6036 Mauseidvåg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929 848 314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MOLVÆR EIENDOM AS</a:t>
            </a:r>
          </a:p>
        </p:txBody>
      </p:sp>
    </p:spTree>
  </p:cSld>
  <p:clrMapOvr>
    <a:masterClrMapping xmlns:a="http://schemas.openxmlformats.org/drawingml/2006/main"/>
  </p:clrMapOvr>
</p:sld>
</file>