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d0343cc26d49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06adebb31a44d5"/>
  </p:sldMasterIdLst>
  <p:sldIdLst>
    <p:sldId xmlns:r="http://schemas.openxmlformats.org/officeDocument/2006/relationships" id="256" r:id="R28920ab6419e44de"/>
    <p:sldId xmlns:r="http://schemas.openxmlformats.org/officeDocument/2006/relationships" id="257" r:id="Rc412ebe75362477f"/>
    <p:sldId xmlns:r="http://schemas.openxmlformats.org/officeDocument/2006/relationships" id="258" r:id="R129b59d469b04572"/>
    <p:sldId xmlns:r="http://schemas.openxmlformats.org/officeDocument/2006/relationships" id="259" r:id="R86d9b5ef65594eef"/>
    <p:sldId xmlns:r="http://schemas.openxmlformats.org/officeDocument/2006/relationships" id="260" r:id="R19c10327475a4b2b"/>
    <p:sldId xmlns:r="http://schemas.openxmlformats.org/officeDocument/2006/relationships" id="261" r:id="R9a9c3d9eff3d4a71"/>
    <p:sldId xmlns:r="http://schemas.openxmlformats.org/officeDocument/2006/relationships" id="262" r:id="R79aa376f4fb141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06adebb31a44d5" /><Relationship Type="http://schemas.openxmlformats.org/officeDocument/2006/relationships/slide" Target="/ppt/slides/slide1.xml" Id="R28920ab6419e44de" /><Relationship Type="http://schemas.openxmlformats.org/officeDocument/2006/relationships/slide" Target="/ppt/slides/slide2.xml" Id="Rc412ebe75362477f" /><Relationship Type="http://schemas.openxmlformats.org/officeDocument/2006/relationships/slide" Target="/ppt/slides/slide3.xml" Id="R129b59d469b04572" /><Relationship Type="http://schemas.openxmlformats.org/officeDocument/2006/relationships/slide" Target="/ppt/slides/slide4.xml" Id="R86d9b5ef65594eef" /><Relationship Type="http://schemas.openxmlformats.org/officeDocument/2006/relationships/slide" Target="/ppt/slides/slide5.xml" Id="R19c10327475a4b2b" /><Relationship Type="http://schemas.openxmlformats.org/officeDocument/2006/relationships/slide" Target="/ppt/slides/slide6.xml" Id="R9a9c3d9eff3d4a71" /><Relationship Type="http://schemas.openxmlformats.org/officeDocument/2006/relationships/slide" Target="/ppt/slides/slide7.xml" Id="R79aa376f4fb141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db19e398ff4b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d08f31e304ff2" /><Relationship Type="http://schemas.openxmlformats.org/officeDocument/2006/relationships/theme" Target="/ppt/slideMasters/theme/theme1.xml" Id="R7a9b97c521894c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8d08f31e304f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92ab188fc41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ca93d6b214b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fc676ab3a41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3d3cd455b42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2607a679d41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d9c3d4eed42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769db3a564e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MOLVÆR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MOLVÆR EIENDOM AS ble etablert [år] og holder til i Mauseidvåg.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316 224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6 123 737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6 266 243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MOLVÆR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ANDERS MOLVÆR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MÅSEIDE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6036 Mauseidvåg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929 848 314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