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bc13f7ae9449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1dec4ef5a14279"/>
  </p:sldMasterIdLst>
  <p:sldIdLst>
    <p:sldId xmlns:r="http://schemas.openxmlformats.org/officeDocument/2006/relationships" id="256" r:id="R908f8313509c43aa"/>
    <p:sldId xmlns:r="http://schemas.openxmlformats.org/officeDocument/2006/relationships" id="257" r:id="R7ac1d5027e09448e"/>
    <p:sldId xmlns:r="http://schemas.openxmlformats.org/officeDocument/2006/relationships" id="258" r:id="R62a3120744d84d1a"/>
    <p:sldId xmlns:r="http://schemas.openxmlformats.org/officeDocument/2006/relationships" id="259" r:id="Rc0138e541cc445fc"/>
    <p:sldId xmlns:r="http://schemas.openxmlformats.org/officeDocument/2006/relationships" id="260" r:id="Rfcbb429206164e89"/>
    <p:sldId xmlns:r="http://schemas.openxmlformats.org/officeDocument/2006/relationships" id="261" r:id="R9c5143fc50cb4d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1dec4ef5a14279" /><Relationship Type="http://schemas.openxmlformats.org/officeDocument/2006/relationships/slide" Target="/ppt/slides/slide1.xml" Id="R908f8313509c43aa" /><Relationship Type="http://schemas.openxmlformats.org/officeDocument/2006/relationships/slide" Target="/ppt/slides/slide2.xml" Id="R7ac1d5027e09448e" /><Relationship Type="http://schemas.openxmlformats.org/officeDocument/2006/relationships/slide" Target="/ppt/slides/slide3.xml" Id="R62a3120744d84d1a" /><Relationship Type="http://schemas.openxmlformats.org/officeDocument/2006/relationships/slide" Target="/ppt/slides/slide4.xml" Id="Rc0138e541cc445fc" /><Relationship Type="http://schemas.openxmlformats.org/officeDocument/2006/relationships/slide" Target="/ppt/slides/slide5.xml" Id="Rfcbb429206164e89" /><Relationship Type="http://schemas.openxmlformats.org/officeDocument/2006/relationships/slide" Target="/ppt/slides/slide6.xml" Id="R9c5143fc50cb4d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7d34fcde5541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79d89b0b04688" /><Relationship Type="http://schemas.openxmlformats.org/officeDocument/2006/relationships/theme" Target="/ppt/slideMasters/theme/theme1.xml" Id="Rb63e13fe147943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179d89b0b046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297a5c3be4a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4676edc4c4b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ae8752fdd4e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d1ad9643049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2a5664c6d4f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12c258e774e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ADVOKATFIRMAET BREVIK MØLLER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BREVIK MØLLER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BREVIK MØLLER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BREVIK MØLLER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BREVIK MØLLER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BREVIK MØLLER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Furumo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2849 Kapp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929 853 547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BREVIK MØLLER AS</a:t>
            </a:r>
          </a:p>
        </p:txBody>
      </p:sp>
    </p:spTree>
  </p:cSld>
  <p:clrMapOvr>
    <a:masterClrMapping xmlns:a="http://schemas.openxmlformats.org/drawingml/2006/main"/>
  </p:clrMapOvr>
</p:sld>
</file>