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98608d4e8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0f6912732e403b"/>
  </p:sldMasterIdLst>
  <p:sldIdLst>
    <p:sldId xmlns:r="http://schemas.openxmlformats.org/officeDocument/2006/relationships" id="256" r:id="R329bb3d23eca453b"/>
    <p:sldId xmlns:r="http://schemas.openxmlformats.org/officeDocument/2006/relationships" id="257" r:id="R3c33329cacf046a1"/>
    <p:sldId xmlns:r="http://schemas.openxmlformats.org/officeDocument/2006/relationships" id="258" r:id="R30efdee8e0ad4607"/>
    <p:sldId xmlns:r="http://schemas.openxmlformats.org/officeDocument/2006/relationships" id="259" r:id="Re9cc59349a5c419c"/>
    <p:sldId xmlns:r="http://schemas.openxmlformats.org/officeDocument/2006/relationships" id="260" r:id="R83ed25b5cb7948c5"/>
    <p:sldId xmlns:r="http://schemas.openxmlformats.org/officeDocument/2006/relationships" id="261" r:id="R985d41e4c776428a"/>
    <p:sldId xmlns:r="http://schemas.openxmlformats.org/officeDocument/2006/relationships" id="262" r:id="Rd050a3858fe444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f6912732e403b" /><Relationship Type="http://schemas.openxmlformats.org/officeDocument/2006/relationships/slide" Target="/ppt/slides/slide1.xml" Id="R329bb3d23eca453b" /><Relationship Type="http://schemas.openxmlformats.org/officeDocument/2006/relationships/slide" Target="/ppt/slides/slide2.xml" Id="R3c33329cacf046a1" /><Relationship Type="http://schemas.openxmlformats.org/officeDocument/2006/relationships/slide" Target="/ppt/slides/slide3.xml" Id="R30efdee8e0ad4607" /><Relationship Type="http://schemas.openxmlformats.org/officeDocument/2006/relationships/slide" Target="/ppt/slides/slide4.xml" Id="Re9cc59349a5c419c" /><Relationship Type="http://schemas.openxmlformats.org/officeDocument/2006/relationships/slide" Target="/ppt/slides/slide5.xml" Id="R83ed25b5cb7948c5" /><Relationship Type="http://schemas.openxmlformats.org/officeDocument/2006/relationships/slide" Target="/ppt/slides/slide6.xml" Id="R985d41e4c776428a" /><Relationship Type="http://schemas.openxmlformats.org/officeDocument/2006/relationships/slide" Target="/ppt/slides/slide7.xml" Id="Rd050a3858fe444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b8d03f07f44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dee4e6a104dd1" /><Relationship Type="http://schemas.openxmlformats.org/officeDocument/2006/relationships/theme" Target="/ppt/slideMasters/theme/theme1.xml" Id="R411e1cac53c9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ddee4e6a104d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2a37ba0124a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8e61024ad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c8a0cb2d5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904176b7b4e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7ede7ee93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7c5c89d6c4c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6f688005147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ADVOKATFIRMAET BREVIK MØLLER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ADVOKATFIRMAET BREVIK MØLLER AS ble etablert [år] og holder til i Kapp.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1 143 414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KJERSTI BREVIK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Furumo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929 853 547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