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f749e550a0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c93373df54217"/>
  </p:sldMasterIdLst>
  <p:sldIdLst>
    <p:sldId xmlns:r="http://schemas.openxmlformats.org/officeDocument/2006/relationships" id="256" r:id="Rf42559161ba5427f"/>
    <p:sldId xmlns:r="http://schemas.openxmlformats.org/officeDocument/2006/relationships" id="257" r:id="R82d908a4f09a49da"/>
    <p:sldId xmlns:r="http://schemas.openxmlformats.org/officeDocument/2006/relationships" id="258" r:id="Rbf6da86ba6474ded"/>
    <p:sldId xmlns:r="http://schemas.openxmlformats.org/officeDocument/2006/relationships" id="259" r:id="Ra932c1e6a6514595"/>
    <p:sldId xmlns:r="http://schemas.openxmlformats.org/officeDocument/2006/relationships" id="260" r:id="R0a8f940a22c741f7"/>
    <p:sldId xmlns:r="http://schemas.openxmlformats.org/officeDocument/2006/relationships" id="261" r:id="R578e08194bab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c93373df54217" /><Relationship Type="http://schemas.openxmlformats.org/officeDocument/2006/relationships/slide" Target="/ppt/slides/slide1.xml" Id="Rf42559161ba5427f" /><Relationship Type="http://schemas.openxmlformats.org/officeDocument/2006/relationships/slide" Target="/ppt/slides/slide2.xml" Id="R82d908a4f09a49da" /><Relationship Type="http://schemas.openxmlformats.org/officeDocument/2006/relationships/slide" Target="/ppt/slides/slide3.xml" Id="Rbf6da86ba6474ded" /><Relationship Type="http://schemas.openxmlformats.org/officeDocument/2006/relationships/slide" Target="/ppt/slides/slide4.xml" Id="Ra932c1e6a6514595" /><Relationship Type="http://schemas.openxmlformats.org/officeDocument/2006/relationships/slide" Target="/ppt/slides/slide5.xml" Id="R0a8f940a22c741f7" /><Relationship Type="http://schemas.openxmlformats.org/officeDocument/2006/relationships/slide" Target="/ppt/slides/slide6.xml" Id="R578e08194bab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d293847bd4f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3bd490d8d4960" /><Relationship Type="http://schemas.openxmlformats.org/officeDocument/2006/relationships/theme" Target="/ppt/slideMasters/theme/theme1.xml" Id="R3f3de80a45ef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03bd490d8d49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9d35d997e48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dd5688828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a65028f0a4d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573881223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c0a59bb7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10f32f25e44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OSLO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OSLO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OSLO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OSLO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OSLO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OSLO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12 905 939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133 603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2 303 129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OSLO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929 859 820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OSLO DA</a:t>
            </a:r>
          </a:p>
        </p:txBody>
      </p:sp>
    </p:spTree>
  </p:cSld>
  <p:clrMapOvr>
    <a:masterClrMapping xmlns:a="http://schemas.openxmlformats.org/drawingml/2006/main"/>
  </p:clrMapOvr>
</p:sld>
</file>