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5a2218de241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0bbf363364785"/>
  </p:sldMasterIdLst>
  <p:sldIdLst>
    <p:sldId xmlns:r="http://schemas.openxmlformats.org/officeDocument/2006/relationships" id="256" r:id="R204a22b8212f42bb"/>
    <p:sldId xmlns:r="http://schemas.openxmlformats.org/officeDocument/2006/relationships" id="257" r:id="R51d857e97f8342dc"/>
    <p:sldId xmlns:r="http://schemas.openxmlformats.org/officeDocument/2006/relationships" id="258" r:id="Rff51009c029844fb"/>
    <p:sldId xmlns:r="http://schemas.openxmlformats.org/officeDocument/2006/relationships" id="259" r:id="R1f737a74ece640cf"/>
    <p:sldId xmlns:r="http://schemas.openxmlformats.org/officeDocument/2006/relationships" id="260" r:id="R7e04252e1e7d49be"/>
    <p:sldId xmlns:r="http://schemas.openxmlformats.org/officeDocument/2006/relationships" id="261" r:id="Rd337b6e7edbd4f0c"/>
    <p:sldId xmlns:r="http://schemas.openxmlformats.org/officeDocument/2006/relationships" id="262" r:id="Rc8e2d50fc96a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0bbf363364785" /><Relationship Type="http://schemas.openxmlformats.org/officeDocument/2006/relationships/slide" Target="/ppt/slides/slide1.xml" Id="R204a22b8212f42bb" /><Relationship Type="http://schemas.openxmlformats.org/officeDocument/2006/relationships/slide" Target="/ppt/slides/slide2.xml" Id="R51d857e97f8342dc" /><Relationship Type="http://schemas.openxmlformats.org/officeDocument/2006/relationships/slide" Target="/ppt/slides/slide3.xml" Id="Rff51009c029844fb" /><Relationship Type="http://schemas.openxmlformats.org/officeDocument/2006/relationships/slide" Target="/ppt/slides/slide4.xml" Id="R1f737a74ece640cf" /><Relationship Type="http://schemas.openxmlformats.org/officeDocument/2006/relationships/slide" Target="/ppt/slides/slide5.xml" Id="R7e04252e1e7d49be" /><Relationship Type="http://schemas.openxmlformats.org/officeDocument/2006/relationships/slide" Target="/ppt/slides/slide6.xml" Id="Rd337b6e7edbd4f0c" /><Relationship Type="http://schemas.openxmlformats.org/officeDocument/2006/relationships/slide" Target="/ppt/slides/slide7.xml" Id="Rc8e2d50fc96a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922d04045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8fc0f729445d" /><Relationship Type="http://schemas.openxmlformats.org/officeDocument/2006/relationships/theme" Target="/ppt/slideMasters/theme/theme1.xml" Id="R5fd8a6bcc61a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f8fc0f729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1b98f673b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ed5e7dae2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7ca473b05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bacdd8b7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e1830f7bd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e74164d9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d5a0838dc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AVFALLSSEKK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AVFALLSSEKK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ITERATIV VEKST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MSE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929 869 230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HOLDING AS</a:t>
            </a:r>
          </a:p>
        </p:txBody>
      </p:sp>
    </p:spTree>
  </p:cSld>
  <p:clrMapOvr>
    <a:masterClrMapping xmlns:a="http://schemas.openxmlformats.org/drawingml/2006/main"/>
  </p:clrMapOvr>
</p:sld>
</file>