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ca65f61fc647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2faa26f9d84355"/>
  </p:sldMasterIdLst>
  <p:sldIdLst>
    <p:sldId xmlns:r="http://schemas.openxmlformats.org/officeDocument/2006/relationships" id="256" r:id="Rb3f3bef6e6d244b6"/>
    <p:sldId xmlns:r="http://schemas.openxmlformats.org/officeDocument/2006/relationships" id="257" r:id="Ra9e41a0d95134bfe"/>
    <p:sldId xmlns:r="http://schemas.openxmlformats.org/officeDocument/2006/relationships" id="258" r:id="R098b195f6b6e4d25"/>
    <p:sldId xmlns:r="http://schemas.openxmlformats.org/officeDocument/2006/relationships" id="259" r:id="R3ab24cee1b9b402e"/>
    <p:sldId xmlns:r="http://schemas.openxmlformats.org/officeDocument/2006/relationships" id="260" r:id="Rb294c437e09840e9"/>
    <p:sldId xmlns:r="http://schemas.openxmlformats.org/officeDocument/2006/relationships" id="261" r:id="R55185089d0d340e4"/>
    <p:sldId xmlns:r="http://schemas.openxmlformats.org/officeDocument/2006/relationships" id="262" r:id="Rba5cdd4d6bfa4c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2faa26f9d84355" /><Relationship Type="http://schemas.openxmlformats.org/officeDocument/2006/relationships/slide" Target="/ppt/slides/slide1.xml" Id="Rb3f3bef6e6d244b6" /><Relationship Type="http://schemas.openxmlformats.org/officeDocument/2006/relationships/slide" Target="/ppt/slides/slide2.xml" Id="Ra9e41a0d95134bfe" /><Relationship Type="http://schemas.openxmlformats.org/officeDocument/2006/relationships/slide" Target="/ppt/slides/slide3.xml" Id="R098b195f6b6e4d25" /><Relationship Type="http://schemas.openxmlformats.org/officeDocument/2006/relationships/slide" Target="/ppt/slides/slide4.xml" Id="R3ab24cee1b9b402e" /><Relationship Type="http://schemas.openxmlformats.org/officeDocument/2006/relationships/slide" Target="/ppt/slides/slide5.xml" Id="Rb294c437e09840e9" /><Relationship Type="http://schemas.openxmlformats.org/officeDocument/2006/relationships/slide" Target="/ppt/slides/slide6.xml" Id="R55185089d0d340e4" /><Relationship Type="http://schemas.openxmlformats.org/officeDocument/2006/relationships/slide" Target="/ppt/slides/slide7.xml" Id="Rba5cdd4d6bfa4c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222cc3024b4b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fe17654404ae8" /><Relationship Type="http://schemas.openxmlformats.org/officeDocument/2006/relationships/theme" Target="/ppt/slideMasters/theme/theme1.xml" Id="R8e6321fe260340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1fe17654404a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fddb742af49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6440ea53b46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554e0acc1042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721cf762ab47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e0a85894840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47f41a46d4b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6e8779af4f4b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VU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VU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VU CONSULT AS ble etablert [år] og holder til i Strømmen.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VU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VU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VU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2 441 918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2 422 415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2 469 796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VU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THANG VAN VU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VU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Strømsbergveien 10A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1467 Strømmen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929 882 857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VU CONSULT AS</a:t>
            </a:r>
          </a:p>
        </p:txBody>
      </p:sp>
    </p:spTree>
  </p:cSld>
  <p:clrMapOvr>
    <a:masterClrMapping xmlns:a="http://schemas.openxmlformats.org/drawingml/2006/main"/>
  </p:clrMapOvr>
</p:sld>
</file>