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673f6ed6454f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f7f8588f1e4bd1"/>
  </p:sldMasterIdLst>
  <p:sldIdLst>
    <p:sldId xmlns:r="http://schemas.openxmlformats.org/officeDocument/2006/relationships" id="256" r:id="R77a0fe8b519a40b2"/>
    <p:sldId xmlns:r="http://schemas.openxmlformats.org/officeDocument/2006/relationships" id="257" r:id="R08dcee80bf7b4b76"/>
    <p:sldId xmlns:r="http://schemas.openxmlformats.org/officeDocument/2006/relationships" id="258" r:id="R367211e23ed84ef5"/>
    <p:sldId xmlns:r="http://schemas.openxmlformats.org/officeDocument/2006/relationships" id="259" r:id="R70bc051351a9405d"/>
    <p:sldId xmlns:r="http://schemas.openxmlformats.org/officeDocument/2006/relationships" id="260" r:id="R26c5079b150849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f7f8588f1e4bd1" /><Relationship Type="http://schemas.openxmlformats.org/officeDocument/2006/relationships/slide" Target="/ppt/slides/slide1.xml" Id="R77a0fe8b519a40b2" /><Relationship Type="http://schemas.openxmlformats.org/officeDocument/2006/relationships/slide" Target="/ppt/slides/slide2.xml" Id="R08dcee80bf7b4b76" /><Relationship Type="http://schemas.openxmlformats.org/officeDocument/2006/relationships/slide" Target="/ppt/slides/slide3.xml" Id="R367211e23ed84ef5" /><Relationship Type="http://schemas.openxmlformats.org/officeDocument/2006/relationships/slide" Target="/ppt/slides/slide4.xml" Id="R70bc051351a9405d" /><Relationship Type="http://schemas.openxmlformats.org/officeDocument/2006/relationships/slide" Target="/ppt/slides/slide5.xml" Id="R26c5079b150849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0cb7ae52854d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7532c7c594945" /><Relationship Type="http://schemas.openxmlformats.org/officeDocument/2006/relationships/theme" Target="/ppt/slideMasters/theme/theme1.xml" Id="R1bd1df37c0ae43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c7532c7c5949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31a64d99e49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571b3cefb45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e6a646ec34d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ed261bd1a43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713096c3d4d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KLOVNEFISKEN PEDERSEN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KLOVNEFISKEN PEDERSEN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KLOVNEFISKEN PEDERSEN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KLOVNEFISKEN PEDERSEN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KLOVNEFISKEN PEDERSEN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KLOVNEFISKEN PEDERSEN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929 887 921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KLOVNEFISKEN PEDERSEN</a:t>
            </a:r>
          </a:p>
        </p:txBody>
      </p:sp>
    </p:spTree>
  </p:cSld>
  <p:clrMapOvr>
    <a:masterClrMapping xmlns:a="http://schemas.openxmlformats.org/drawingml/2006/main"/>
  </p:clrMapOvr>
</p:sld>
</file>