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5f1d633fc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d69c0e022f4f52"/>
  </p:sldMasterIdLst>
  <p:sldIdLst>
    <p:sldId xmlns:r="http://schemas.openxmlformats.org/officeDocument/2006/relationships" id="256" r:id="Ra7b60f6ac9c14f4e"/>
    <p:sldId xmlns:r="http://schemas.openxmlformats.org/officeDocument/2006/relationships" id="257" r:id="R9223cbda47f842bf"/>
    <p:sldId xmlns:r="http://schemas.openxmlformats.org/officeDocument/2006/relationships" id="258" r:id="R8797fadf17b741aa"/>
    <p:sldId xmlns:r="http://schemas.openxmlformats.org/officeDocument/2006/relationships" id="259" r:id="R46068394e1a946ab"/>
    <p:sldId xmlns:r="http://schemas.openxmlformats.org/officeDocument/2006/relationships" id="260" r:id="Rf0965c465ae64494"/>
    <p:sldId xmlns:r="http://schemas.openxmlformats.org/officeDocument/2006/relationships" id="261" r:id="R338f0aa4c4284bad"/>
    <p:sldId xmlns:r="http://schemas.openxmlformats.org/officeDocument/2006/relationships" id="262" r:id="R631aac72bfec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69c0e022f4f52" /><Relationship Type="http://schemas.openxmlformats.org/officeDocument/2006/relationships/slide" Target="/ppt/slides/slide1.xml" Id="Ra7b60f6ac9c14f4e" /><Relationship Type="http://schemas.openxmlformats.org/officeDocument/2006/relationships/slide" Target="/ppt/slides/slide2.xml" Id="R9223cbda47f842bf" /><Relationship Type="http://schemas.openxmlformats.org/officeDocument/2006/relationships/slide" Target="/ppt/slides/slide3.xml" Id="R8797fadf17b741aa" /><Relationship Type="http://schemas.openxmlformats.org/officeDocument/2006/relationships/slide" Target="/ppt/slides/slide4.xml" Id="R46068394e1a946ab" /><Relationship Type="http://schemas.openxmlformats.org/officeDocument/2006/relationships/slide" Target="/ppt/slides/slide5.xml" Id="Rf0965c465ae64494" /><Relationship Type="http://schemas.openxmlformats.org/officeDocument/2006/relationships/slide" Target="/ppt/slides/slide6.xml" Id="R338f0aa4c4284bad" /><Relationship Type="http://schemas.openxmlformats.org/officeDocument/2006/relationships/slide" Target="/ppt/slides/slide7.xml" Id="R631aac72bfec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1335146f1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4d84dea8349ec" /><Relationship Type="http://schemas.openxmlformats.org/officeDocument/2006/relationships/theme" Target="/ppt/slideMasters/theme/theme1.xml" Id="R6db5a4a61a92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64d84dea83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fb7fe4303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29b16ef68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0560edc8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37912796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e8dc6bd50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36f85fd8d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3e10a72c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M.B.S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ble etablert [år] og holder til i Beitstad.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3 239 023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BENUM SAUGESTAD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Nerhåven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7730 Beitstad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M.B.S HOLDING AS</a:t>
            </a:r>
          </a:p>
        </p:txBody>
      </p:sp>
    </p:spTree>
  </p:cSld>
  <p:clrMapOvr>
    <a:masterClrMapping xmlns:a="http://schemas.openxmlformats.org/drawingml/2006/main"/>
  </p:clrMapOvr>
</p:sld>
</file>