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8d23a380ca4f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f3a79248114ded"/>
  </p:sldMasterIdLst>
  <p:sldIdLst>
    <p:sldId xmlns:r="http://schemas.openxmlformats.org/officeDocument/2006/relationships" id="256" r:id="R7febe17e6eff4ac3"/>
    <p:sldId xmlns:r="http://schemas.openxmlformats.org/officeDocument/2006/relationships" id="257" r:id="R0d5f6b4e028e48ef"/>
    <p:sldId xmlns:r="http://schemas.openxmlformats.org/officeDocument/2006/relationships" id="258" r:id="Rd1766d12595e4552"/>
    <p:sldId xmlns:r="http://schemas.openxmlformats.org/officeDocument/2006/relationships" id="259" r:id="Rc83669dfa68c4875"/>
    <p:sldId xmlns:r="http://schemas.openxmlformats.org/officeDocument/2006/relationships" id="260" r:id="Rffe1235e705e420c"/>
    <p:sldId xmlns:r="http://schemas.openxmlformats.org/officeDocument/2006/relationships" id="261" r:id="Rab7a5fa22e9544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f3a79248114ded" /><Relationship Type="http://schemas.openxmlformats.org/officeDocument/2006/relationships/slide" Target="/ppt/slides/slide1.xml" Id="R7febe17e6eff4ac3" /><Relationship Type="http://schemas.openxmlformats.org/officeDocument/2006/relationships/slide" Target="/ppt/slides/slide2.xml" Id="R0d5f6b4e028e48ef" /><Relationship Type="http://schemas.openxmlformats.org/officeDocument/2006/relationships/slide" Target="/ppt/slides/slide3.xml" Id="Rd1766d12595e4552" /><Relationship Type="http://schemas.openxmlformats.org/officeDocument/2006/relationships/slide" Target="/ppt/slides/slide4.xml" Id="Rc83669dfa68c4875" /><Relationship Type="http://schemas.openxmlformats.org/officeDocument/2006/relationships/slide" Target="/ppt/slides/slide5.xml" Id="Rffe1235e705e420c" /><Relationship Type="http://schemas.openxmlformats.org/officeDocument/2006/relationships/slide" Target="/ppt/slides/slide6.xml" Id="Rab7a5fa22e9544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71b648f48b4c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903ed732da41bf" /><Relationship Type="http://schemas.openxmlformats.org/officeDocument/2006/relationships/theme" Target="/ppt/slideMasters/theme/theme1.xml" Id="Rf3696898f53e4e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903ed732da41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0c0c1a04ba47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28a8af39548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4f707d54a46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b536a017c741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0e86ee1dd4d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8261d7b2b49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MISTER MAX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MISTER MAX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MISTER MAX AS ble etablert [år] og holder til i Skjold.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MISTER MAX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MISTER MAX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MISTER MAX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PLENTYON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MISTER MAX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Vikevegen 138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5574 Skjold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929 914 902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MISTER MAX AS</a:t>
            </a:r>
          </a:p>
        </p:txBody>
      </p:sp>
    </p:spTree>
  </p:cSld>
  <p:clrMapOvr>
    <a:masterClrMapping xmlns:a="http://schemas.openxmlformats.org/drawingml/2006/main"/>
  </p:clrMapOvr>
</p:sld>
</file>