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24a5be3f9634c0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ea5e3121b144458"/>
  </p:sldMasterIdLst>
  <p:sldIdLst>
    <p:sldId xmlns:r="http://schemas.openxmlformats.org/officeDocument/2006/relationships" id="256" r:id="R030f1014203942ef"/>
    <p:sldId xmlns:r="http://schemas.openxmlformats.org/officeDocument/2006/relationships" id="257" r:id="R15b209952ce24246"/>
    <p:sldId xmlns:r="http://schemas.openxmlformats.org/officeDocument/2006/relationships" id="258" r:id="Rbd0ec1394a9d4b08"/>
    <p:sldId xmlns:r="http://schemas.openxmlformats.org/officeDocument/2006/relationships" id="259" r:id="R438884b0d0d2415e"/>
    <p:sldId xmlns:r="http://schemas.openxmlformats.org/officeDocument/2006/relationships" id="260" r:id="R27df7cb1d2304584"/>
    <p:sldId xmlns:r="http://schemas.openxmlformats.org/officeDocument/2006/relationships" id="261" r:id="R2517f5f9609746fa"/>
    <p:sldId xmlns:r="http://schemas.openxmlformats.org/officeDocument/2006/relationships" id="262" r:id="R1281eb7a6ee2480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ea5e3121b144458" /><Relationship Type="http://schemas.openxmlformats.org/officeDocument/2006/relationships/slide" Target="/ppt/slides/slide1.xml" Id="R030f1014203942ef" /><Relationship Type="http://schemas.openxmlformats.org/officeDocument/2006/relationships/slide" Target="/ppt/slides/slide2.xml" Id="R15b209952ce24246" /><Relationship Type="http://schemas.openxmlformats.org/officeDocument/2006/relationships/slide" Target="/ppt/slides/slide3.xml" Id="Rbd0ec1394a9d4b08" /><Relationship Type="http://schemas.openxmlformats.org/officeDocument/2006/relationships/slide" Target="/ppt/slides/slide4.xml" Id="R438884b0d0d2415e" /><Relationship Type="http://schemas.openxmlformats.org/officeDocument/2006/relationships/slide" Target="/ppt/slides/slide5.xml" Id="R27df7cb1d2304584" /><Relationship Type="http://schemas.openxmlformats.org/officeDocument/2006/relationships/slide" Target="/ppt/slides/slide6.xml" Id="R2517f5f9609746fa" /><Relationship Type="http://schemas.openxmlformats.org/officeDocument/2006/relationships/slide" Target="/ppt/slides/slide7.xml" Id="R1281eb7a6ee2480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e9f0d10f8bb4bf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b493fdd7894e2e" /><Relationship Type="http://schemas.openxmlformats.org/officeDocument/2006/relationships/theme" Target="/ppt/slideMasters/theme/theme1.xml" Id="R5cc272bcc7a1433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8b493fdd7894e2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d212bae9b8442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f3f73d1e824e3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3b454db8774b0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faf4cd7ddd48d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e2dc7081ee4e0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1235b667c7445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170aea5534409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HEIA HAUGE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HEIA HAUGE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HEIA HAUGE AS ble etablert [år] og holder til i Stange.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HEIA HAUGE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HEIA HAUGE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HEIA HAUGE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−1 450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481 396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1 138 367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1 461 891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HEIA HAUGE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HAUGE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HEIA HAUGE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Perstugutua 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2335 Stange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929 918 924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HEIA HAUGE AS</a:t>
            </a:r>
          </a:p>
        </p:txBody>
      </p:sp>
    </p:spTree>
  </p:cSld>
  <p:clrMapOvr>
    <a:masterClrMapping xmlns:a="http://schemas.openxmlformats.org/drawingml/2006/main"/>
  </p:clrMapOvr>
</p:sld>
</file>