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66e953bd1c40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41c535acff4f49"/>
  </p:sldMasterIdLst>
  <p:sldIdLst>
    <p:sldId xmlns:r="http://schemas.openxmlformats.org/officeDocument/2006/relationships" id="256" r:id="R4785e211e92e4c97"/>
    <p:sldId xmlns:r="http://schemas.openxmlformats.org/officeDocument/2006/relationships" id="257" r:id="R08791136d4114422"/>
    <p:sldId xmlns:r="http://schemas.openxmlformats.org/officeDocument/2006/relationships" id="258" r:id="R159986a62ee84287"/>
    <p:sldId xmlns:r="http://schemas.openxmlformats.org/officeDocument/2006/relationships" id="259" r:id="R5e27102ccdc944a5"/>
    <p:sldId xmlns:r="http://schemas.openxmlformats.org/officeDocument/2006/relationships" id="260" r:id="R028f150581894702"/>
    <p:sldId xmlns:r="http://schemas.openxmlformats.org/officeDocument/2006/relationships" id="261" r:id="Re556b236b3a84cc5"/>
    <p:sldId xmlns:r="http://schemas.openxmlformats.org/officeDocument/2006/relationships" id="262" r:id="R3ba9232a3daf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1c535acff4f49" /><Relationship Type="http://schemas.openxmlformats.org/officeDocument/2006/relationships/slide" Target="/ppt/slides/slide1.xml" Id="R4785e211e92e4c97" /><Relationship Type="http://schemas.openxmlformats.org/officeDocument/2006/relationships/slide" Target="/ppt/slides/slide2.xml" Id="R08791136d4114422" /><Relationship Type="http://schemas.openxmlformats.org/officeDocument/2006/relationships/slide" Target="/ppt/slides/slide3.xml" Id="R159986a62ee84287" /><Relationship Type="http://schemas.openxmlformats.org/officeDocument/2006/relationships/slide" Target="/ppt/slides/slide4.xml" Id="R5e27102ccdc944a5" /><Relationship Type="http://schemas.openxmlformats.org/officeDocument/2006/relationships/slide" Target="/ppt/slides/slide5.xml" Id="R028f150581894702" /><Relationship Type="http://schemas.openxmlformats.org/officeDocument/2006/relationships/slide" Target="/ppt/slides/slide6.xml" Id="Re556b236b3a84cc5" /><Relationship Type="http://schemas.openxmlformats.org/officeDocument/2006/relationships/slide" Target="/ppt/slides/slide7.xml" Id="R3ba9232a3daf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999c1438f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b369aead942fc" /><Relationship Type="http://schemas.openxmlformats.org/officeDocument/2006/relationships/theme" Target="/ppt/slideMasters/theme/theme1.xml" Id="R2f0e1fef61724f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3b369aead942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0824128bd45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bdb9fb24543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924b6914c4f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d015efa07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b9c8a6aa84d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7cd62bfc14a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05e82840746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LYNGDAL MEK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MEK EIENDOM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7 778 576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21 632 026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28 973 427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BERTIL INGEBRETSEN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Skjerlandsveien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ibi@lomas.no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929 919 726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