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f5dec0080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12bd0231fa4450"/>
  </p:sldMasterIdLst>
  <p:sldIdLst>
    <p:sldId xmlns:r="http://schemas.openxmlformats.org/officeDocument/2006/relationships" id="256" r:id="Ra05fa6430d044d41"/>
    <p:sldId xmlns:r="http://schemas.openxmlformats.org/officeDocument/2006/relationships" id="257" r:id="R94cdb27666ce4b09"/>
    <p:sldId xmlns:r="http://schemas.openxmlformats.org/officeDocument/2006/relationships" id="258" r:id="R4f73da9288b244ed"/>
    <p:sldId xmlns:r="http://schemas.openxmlformats.org/officeDocument/2006/relationships" id="259" r:id="R470e4564207d4d8c"/>
    <p:sldId xmlns:r="http://schemas.openxmlformats.org/officeDocument/2006/relationships" id="260" r:id="Rf243278f208e416e"/>
    <p:sldId xmlns:r="http://schemas.openxmlformats.org/officeDocument/2006/relationships" id="261" r:id="R9645712dfca64cb8"/>
    <p:sldId xmlns:r="http://schemas.openxmlformats.org/officeDocument/2006/relationships" id="262" r:id="Ra0d8f1cf72b841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2bd0231fa4450" /><Relationship Type="http://schemas.openxmlformats.org/officeDocument/2006/relationships/slide" Target="/ppt/slides/slide1.xml" Id="Ra05fa6430d044d41" /><Relationship Type="http://schemas.openxmlformats.org/officeDocument/2006/relationships/slide" Target="/ppt/slides/slide2.xml" Id="R94cdb27666ce4b09" /><Relationship Type="http://schemas.openxmlformats.org/officeDocument/2006/relationships/slide" Target="/ppt/slides/slide3.xml" Id="R4f73da9288b244ed" /><Relationship Type="http://schemas.openxmlformats.org/officeDocument/2006/relationships/slide" Target="/ppt/slides/slide4.xml" Id="R470e4564207d4d8c" /><Relationship Type="http://schemas.openxmlformats.org/officeDocument/2006/relationships/slide" Target="/ppt/slides/slide5.xml" Id="Rf243278f208e416e" /><Relationship Type="http://schemas.openxmlformats.org/officeDocument/2006/relationships/slide" Target="/ppt/slides/slide6.xml" Id="R9645712dfca64cb8" /><Relationship Type="http://schemas.openxmlformats.org/officeDocument/2006/relationships/slide" Target="/ppt/slides/slide7.xml" Id="Ra0d8f1cf72b841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3255fb965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7057924e4480" /><Relationship Type="http://schemas.openxmlformats.org/officeDocument/2006/relationships/theme" Target="/ppt/slideMasters/theme/theme1.xml" Id="Rf0d25d377fd7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77057924e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8ba7566b3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02d7d82f6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589eb84b8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767388dc448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d7a78f40e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ee574248e40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f34844c1440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SOMMARØY SEA FAMILY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SOMMARØY SEA FAMILY AS ble etablert [år] og holder til i Sommarøya.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10 525 129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2 568 959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9 003 603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14 433 222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22 467 112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 FAMILY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Sommarøyvegen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9110 Sommarøya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929 920 813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