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c368433eff44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7c5068ef48406c"/>
  </p:sldMasterIdLst>
  <p:sldIdLst>
    <p:sldId xmlns:r="http://schemas.openxmlformats.org/officeDocument/2006/relationships" id="256" r:id="R12e8909267c442a4"/>
    <p:sldId xmlns:r="http://schemas.openxmlformats.org/officeDocument/2006/relationships" id="257" r:id="R8b3acc4e40904fcd"/>
    <p:sldId xmlns:r="http://schemas.openxmlformats.org/officeDocument/2006/relationships" id="258" r:id="R5988fd2e41d344d1"/>
    <p:sldId xmlns:r="http://schemas.openxmlformats.org/officeDocument/2006/relationships" id="259" r:id="R45ef8cb6ddcb4d32"/>
    <p:sldId xmlns:r="http://schemas.openxmlformats.org/officeDocument/2006/relationships" id="260" r:id="Rf9f87d799091405a"/>
    <p:sldId xmlns:r="http://schemas.openxmlformats.org/officeDocument/2006/relationships" id="261" r:id="R42f204b3936c4bda"/>
    <p:sldId xmlns:r="http://schemas.openxmlformats.org/officeDocument/2006/relationships" id="262" r:id="R00ca4f0b9c7e42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7c5068ef48406c" /><Relationship Type="http://schemas.openxmlformats.org/officeDocument/2006/relationships/slide" Target="/ppt/slides/slide1.xml" Id="R12e8909267c442a4" /><Relationship Type="http://schemas.openxmlformats.org/officeDocument/2006/relationships/slide" Target="/ppt/slides/slide2.xml" Id="R8b3acc4e40904fcd" /><Relationship Type="http://schemas.openxmlformats.org/officeDocument/2006/relationships/slide" Target="/ppt/slides/slide3.xml" Id="R5988fd2e41d344d1" /><Relationship Type="http://schemas.openxmlformats.org/officeDocument/2006/relationships/slide" Target="/ppt/slides/slide4.xml" Id="R45ef8cb6ddcb4d32" /><Relationship Type="http://schemas.openxmlformats.org/officeDocument/2006/relationships/slide" Target="/ppt/slides/slide5.xml" Id="Rf9f87d799091405a" /><Relationship Type="http://schemas.openxmlformats.org/officeDocument/2006/relationships/slide" Target="/ppt/slides/slide6.xml" Id="R42f204b3936c4bda" /><Relationship Type="http://schemas.openxmlformats.org/officeDocument/2006/relationships/slide" Target="/ppt/slides/slide7.xml" Id="R00ca4f0b9c7e42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c601f9038a48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7516956144dce" /><Relationship Type="http://schemas.openxmlformats.org/officeDocument/2006/relationships/theme" Target="/ppt/slideMasters/theme/theme1.xml" Id="R1e39215c5f4542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17516956144d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2c7ec695543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afc4be70348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c3a11b31a48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66669489a49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04002524043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3e06e7f724a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3af1a04864b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BRATLY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BRATLY HOLDING AS ble etablert [år] og holder til i Indre Arna.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BRATLI JOHANNESSEN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Vestlivegen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5260 Indre Arna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929 930 851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BRATLY HOLDING AS</a:t>
            </a:r>
          </a:p>
        </p:txBody>
      </p:sp>
    </p:spTree>
  </p:cSld>
  <p:clrMapOvr>
    <a:masterClrMapping xmlns:a="http://schemas.openxmlformats.org/drawingml/2006/main"/>
  </p:clrMapOvr>
</p:sld>
</file>