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1e7324a49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cd04954614bfd"/>
  </p:sldMasterIdLst>
  <p:sldIdLst>
    <p:sldId xmlns:r="http://schemas.openxmlformats.org/officeDocument/2006/relationships" id="256" r:id="R81718fb8ca2b4bcd"/>
    <p:sldId xmlns:r="http://schemas.openxmlformats.org/officeDocument/2006/relationships" id="257" r:id="Rea9baa610ed545df"/>
    <p:sldId xmlns:r="http://schemas.openxmlformats.org/officeDocument/2006/relationships" id="258" r:id="R7dd2ef17fd244df8"/>
    <p:sldId xmlns:r="http://schemas.openxmlformats.org/officeDocument/2006/relationships" id="259" r:id="R2f4d7dbd78c647f8"/>
    <p:sldId xmlns:r="http://schemas.openxmlformats.org/officeDocument/2006/relationships" id="260" r:id="R0b187803457a481c"/>
    <p:sldId xmlns:r="http://schemas.openxmlformats.org/officeDocument/2006/relationships" id="261" r:id="Rfda0cea1069c4966"/>
    <p:sldId xmlns:r="http://schemas.openxmlformats.org/officeDocument/2006/relationships" id="262" r:id="Rdd7be6487e90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cd04954614bfd" /><Relationship Type="http://schemas.openxmlformats.org/officeDocument/2006/relationships/slide" Target="/ppt/slides/slide1.xml" Id="R81718fb8ca2b4bcd" /><Relationship Type="http://schemas.openxmlformats.org/officeDocument/2006/relationships/slide" Target="/ppt/slides/slide2.xml" Id="Rea9baa610ed545df" /><Relationship Type="http://schemas.openxmlformats.org/officeDocument/2006/relationships/slide" Target="/ppt/slides/slide3.xml" Id="R7dd2ef17fd244df8" /><Relationship Type="http://schemas.openxmlformats.org/officeDocument/2006/relationships/slide" Target="/ppt/slides/slide4.xml" Id="R2f4d7dbd78c647f8" /><Relationship Type="http://schemas.openxmlformats.org/officeDocument/2006/relationships/slide" Target="/ppt/slides/slide5.xml" Id="R0b187803457a481c" /><Relationship Type="http://schemas.openxmlformats.org/officeDocument/2006/relationships/slide" Target="/ppt/slides/slide6.xml" Id="Rfda0cea1069c4966" /><Relationship Type="http://schemas.openxmlformats.org/officeDocument/2006/relationships/slide" Target="/ppt/slides/slide7.xml" Id="Rdd7be6487e90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45cb7ecde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eb4f22ec4718" /><Relationship Type="http://schemas.openxmlformats.org/officeDocument/2006/relationships/theme" Target="/ppt/slideMasters/theme/theme1.xml" Id="Rd83e05e95e7d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eeb4f22ec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0c3843284b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12a3c391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ba86323f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1c1eb0ca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96143e3740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8b6a08470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d8c27853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ABDEX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ABDEX TRANSPORT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827 238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AHMED ABDELWASIE SALIH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929 931 173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ABDEX TRANSPORT AS</a:t>
            </a:r>
          </a:p>
        </p:txBody>
      </p:sp>
    </p:spTree>
  </p:cSld>
  <p:clrMapOvr>
    <a:masterClrMapping xmlns:a="http://schemas.openxmlformats.org/drawingml/2006/main"/>
  </p:clrMapOvr>
</p:sld>
</file>