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5d5714ff574f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fbbe95fd4e45a6"/>
  </p:sldMasterIdLst>
  <p:sldIdLst>
    <p:sldId xmlns:r="http://schemas.openxmlformats.org/officeDocument/2006/relationships" id="256" r:id="R68c2eb0deb264ea8"/>
    <p:sldId xmlns:r="http://schemas.openxmlformats.org/officeDocument/2006/relationships" id="257" r:id="R01a2b2a8b27441b0"/>
    <p:sldId xmlns:r="http://schemas.openxmlformats.org/officeDocument/2006/relationships" id="258" r:id="R687f8ec3a55d45d0"/>
    <p:sldId xmlns:r="http://schemas.openxmlformats.org/officeDocument/2006/relationships" id="259" r:id="R3cef2691c30a4d10"/>
    <p:sldId xmlns:r="http://schemas.openxmlformats.org/officeDocument/2006/relationships" id="260" r:id="Rd9c8fe8d8d844116"/>
    <p:sldId xmlns:r="http://schemas.openxmlformats.org/officeDocument/2006/relationships" id="261" r:id="Rac019d64e3924515"/>
    <p:sldId xmlns:r="http://schemas.openxmlformats.org/officeDocument/2006/relationships" id="262" r:id="R988b0bd130464f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bbe95fd4e45a6" /><Relationship Type="http://schemas.openxmlformats.org/officeDocument/2006/relationships/slide" Target="/ppt/slides/slide1.xml" Id="R68c2eb0deb264ea8" /><Relationship Type="http://schemas.openxmlformats.org/officeDocument/2006/relationships/slide" Target="/ppt/slides/slide2.xml" Id="R01a2b2a8b27441b0" /><Relationship Type="http://schemas.openxmlformats.org/officeDocument/2006/relationships/slide" Target="/ppt/slides/slide3.xml" Id="R687f8ec3a55d45d0" /><Relationship Type="http://schemas.openxmlformats.org/officeDocument/2006/relationships/slide" Target="/ppt/slides/slide4.xml" Id="R3cef2691c30a4d10" /><Relationship Type="http://schemas.openxmlformats.org/officeDocument/2006/relationships/slide" Target="/ppt/slides/slide5.xml" Id="Rd9c8fe8d8d844116" /><Relationship Type="http://schemas.openxmlformats.org/officeDocument/2006/relationships/slide" Target="/ppt/slides/slide6.xml" Id="Rac019d64e3924515" /><Relationship Type="http://schemas.openxmlformats.org/officeDocument/2006/relationships/slide" Target="/ppt/slides/slide7.xml" Id="R988b0bd130464f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2108d1dd5c48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6ffb0e109403e" /><Relationship Type="http://schemas.openxmlformats.org/officeDocument/2006/relationships/theme" Target="/ppt/slideMasters/theme/theme1.xml" Id="R9eeb5597e34d44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86ffb0e10940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0c556187e4e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6e18885cb43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bee1558364d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2c97fa91e46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ee7365bc444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db9f7e7ef40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51992697e4a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ESP1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221 432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491 339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680 258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SKJEVIK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Røsslyngvegen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929 934 288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ESP1 AS</a:t>
            </a:r>
          </a:p>
        </p:txBody>
      </p:sp>
    </p:spTree>
  </p:cSld>
  <p:clrMapOvr>
    <a:masterClrMapping xmlns:a="http://schemas.openxmlformats.org/drawingml/2006/main"/>
  </p:clrMapOvr>
</p:sld>
</file>