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825dff6ff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695f9ca13942d1"/>
  </p:sldMasterIdLst>
  <p:sldIdLst>
    <p:sldId xmlns:r="http://schemas.openxmlformats.org/officeDocument/2006/relationships" id="256" r:id="R5f847a436c8644e4"/>
    <p:sldId xmlns:r="http://schemas.openxmlformats.org/officeDocument/2006/relationships" id="257" r:id="R9d8ec034641e4afb"/>
    <p:sldId xmlns:r="http://schemas.openxmlformats.org/officeDocument/2006/relationships" id="258" r:id="R422d7aaaed364b85"/>
    <p:sldId xmlns:r="http://schemas.openxmlformats.org/officeDocument/2006/relationships" id="259" r:id="Rd2b73db4b1fa4740"/>
    <p:sldId xmlns:r="http://schemas.openxmlformats.org/officeDocument/2006/relationships" id="260" r:id="Rffb6edbf7dee42e2"/>
    <p:sldId xmlns:r="http://schemas.openxmlformats.org/officeDocument/2006/relationships" id="261" r:id="R74afdaa6c78745c9"/>
    <p:sldId xmlns:r="http://schemas.openxmlformats.org/officeDocument/2006/relationships" id="262" r:id="Rd123ff29514b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95f9ca13942d1" /><Relationship Type="http://schemas.openxmlformats.org/officeDocument/2006/relationships/slide" Target="/ppt/slides/slide1.xml" Id="R5f847a436c8644e4" /><Relationship Type="http://schemas.openxmlformats.org/officeDocument/2006/relationships/slide" Target="/ppt/slides/slide2.xml" Id="R9d8ec034641e4afb" /><Relationship Type="http://schemas.openxmlformats.org/officeDocument/2006/relationships/slide" Target="/ppt/slides/slide3.xml" Id="R422d7aaaed364b85" /><Relationship Type="http://schemas.openxmlformats.org/officeDocument/2006/relationships/slide" Target="/ppt/slides/slide4.xml" Id="Rd2b73db4b1fa4740" /><Relationship Type="http://schemas.openxmlformats.org/officeDocument/2006/relationships/slide" Target="/ppt/slides/slide5.xml" Id="Rffb6edbf7dee42e2" /><Relationship Type="http://schemas.openxmlformats.org/officeDocument/2006/relationships/slide" Target="/ppt/slides/slide6.xml" Id="R74afdaa6c78745c9" /><Relationship Type="http://schemas.openxmlformats.org/officeDocument/2006/relationships/slide" Target="/ppt/slides/slide7.xml" Id="Rd123ff29514b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ee2f3f05d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947918754f3f" /><Relationship Type="http://schemas.openxmlformats.org/officeDocument/2006/relationships/theme" Target="/ppt/slideMasters/theme/theme1.xml" Id="R206ca366da6c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294791875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bc3bb8ec2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2edbc5063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ab88816d1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08d2b9a31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96fff132549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2e0eb979445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0e110f23a4f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RØRSERVICE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RØRSERVICE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RØRSERVICE VVS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RØRSERVICE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RØRSERVICE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RØRSERVICE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13 316 696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2 088 930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6 082 333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8 500 889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RØRSERVICE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VARME &amp; BAD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RØRSERVICE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RØRSERVICE VVS AS</a:t>
            </a:r>
          </a:p>
        </p:txBody>
      </p:sp>
    </p:spTree>
  </p:cSld>
  <p:clrMapOvr>
    <a:masterClrMapping xmlns:a="http://schemas.openxmlformats.org/drawingml/2006/main"/>
  </p:clrMapOvr>
</p:sld>
</file>