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72805f61840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43237faab043b4"/>
  </p:sldMasterIdLst>
  <p:sldIdLst>
    <p:sldId xmlns:r="http://schemas.openxmlformats.org/officeDocument/2006/relationships" id="256" r:id="Rbf653520fac34386"/>
    <p:sldId xmlns:r="http://schemas.openxmlformats.org/officeDocument/2006/relationships" id="257" r:id="R52f34b3b22ea4a95"/>
    <p:sldId xmlns:r="http://schemas.openxmlformats.org/officeDocument/2006/relationships" id="258" r:id="R956f7289a8fa45cd"/>
    <p:sldId xmlns:r="http://schemas.openxmlformats.org/officeDocument/2006/relationships" id="259" r:id="R132e8e3aacc24f2b"/>
    <p:sldId xmlns:r="http://schemas.openxmlformats.org/officeDocument/2006/relationships" id="260" r:id="R3ef085a8b786401e"/>
    <p:sldId xmlns:r="http://schemas.openxmlformats.org/officeDocument/2006/relationships" id="261" r:id="R00fd228b97814088"/>
    <p:sldId xmlns:r="http://schemas.openxmlformats.org/officeDocument/2006/relationships" id="262" r:id="Rffcc2a19ad08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3237faab043b4" /><Relationship Type="http://schemas.openxmlformats.org/officeDocument/2006/relationships/slide" Target="/ppt/slides/slide1.xml" Id="Rbf653520fac34386" /><Relationship Type="http://schemas.openxmlformats.org/officeDocument/2006/relationships/slide" Target="/ppt/slides/slide2.xml" Id="R52f34b3b22ea4a95" /><Relationship Type="http://schemas.openxmlformats.org/officeDocument/2006/relationships/slide" Target="/ppt/slides/slide3.xml" Id="R956f7289a8fa45cd" /><Relationship Type="http://schemas.openxmlformats.org/officeDocument/2006/relationships/slide" Target="/ppt/slides/slide4.xml" Id="R132e8e3aacc24f2b" /><Relationship Type="http://schemas.openxmlformats.org/officeDocument/2006/relationships/slide" Target="/ppt/slides/slide5.xml" Id="R3ef085a8b786401e" /><Relationship Type="http://schemas.openxmlformats.org/officeDocument/2006/relationships/slide" Target="/ppt/slides/slide6.xml" Id="R00fd228b97814088" /><Relationship Type="http://schemas.openxmlformats.org/officeDocument/2006/relationships/slide" Target="/ppt/slides/slide7.xml" Id="Rffcc2a19ad08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04c4f1552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d4a99fa934426" /><Relationship Type="http://schemas.openxmlformats.org/officeDocument/2006/relationships/theme" Target="/ppt/slideMasters/theme/theme1.xml" Id="Rf434325dbd1d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d4a99fa9344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c77f4991e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d3ea45074a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4e0c2ffa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f8011413f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139a066e6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3dff6a86343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94b0061e649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SJØSTUA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SJØSTUA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327 222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−248 617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8 696 354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FAGERLAND LOGISTICS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HELMERSEN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FAGERLAND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929 955 439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SJØSTUA AS</a:t>
            </a:r>
          </a:p>
        </p:txBody>
      </p:sp>
    </p:spTree>
  </p:cSld>
  <p:clrMapOvr>
    <a:masterClrMapping xmlns:a="http://schemas.openxmlformats.org/drawingml/2006/main"/>
  </p:clrMapOvr>
</p:sld>
</file>