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3e30bf8f644f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3dc27407f848c0"/>
  </p:sldMasterIdLst>
  <p:sldIdLst>
    <p:sldId xmlns:r="http://schemas.openxmlformats.org/officeDocument/2006/relationships" id="256" r:id="R06e00592e3a14734"/>
    <p:sldId xmlns:r="http://schemas.openxmlformats.org/officeDocument/2006/relationships" id="257" r:id="R6ac775bc23124629"/>
    <p:sldId xmlns:r="http://schemas.openxmlformats.org/officeDocument/2006/relationships" id="258" r:id="Rcae99d69992642cd"/>
    <p:sldId xmlns:r="http://schemas.openxmlformats.org/officeDocument/2006/relationships" id="259" r:id="R7cdc005352534847"/>
    <p:sldId xmlns:r="http://schemas.openxmlformats.org/officeDocument/2006/relationships" id="260" r:id="R08e5f73e8d184124"/>
    <p:sldId xmlns:r="http://schemas.openxmlformats.org/officeDocument/2006/relationships" id="261" r:id="Re67107eeea324f8c"/>
    <p:sldId xmlns:r="http://schemas.openxmlformats.org/officeDocument/2006/relationships" id="262" r:id="R67615dd3571743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3dc27407f848c0" /><Relationship Type="http://schemas.openxmlformats.org/officeDocument/2006/relationships/slide" Target="/ppt/slides/slide1.xml" Id="R06e00592e3a14734" /><Relationship Type="http://schemas.openxmlformats.org/officeDocument/2006/relationships/slide" Target="/ppt/slides/slide2.xml" Id="R6ac775bc23124629" /><Relationship Type="http://schemas.openxmlformats.org/officeDocument/2006/relationships/slide" Target="/ppt/slides/slide3.xml" Id="Rcae99d69992642cd" /><Relationship Type="http://schemas.openxmlformats.org/officeDocument/2006/relationships/slide" Target="/ppt/slides/slide4.xml" Id="R7cdc005352534847" /><Relationship Type="http://schemas.openxmlformats.org/officeDocument/2006/relationships/slide" Target="/ppt/slides/slide5.xml" Id="R08e5f73e8d184124" /><Relationship Type="http://schemas.openxmlformats.org/officeDocument/2006/relationships/slide" Target="/ppt/slides/slide6.xml" Id="Re67107eeea324f8c" /><Relationship Type="http://schemas.openxmlformats.org/officeDocument/2006/relationships/slide" Target="/ppt/slides/slide7.xml" Id="R67615dd3571743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33496917140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862dac9ed4a6b" /><Relationship Type="http://schemas.openxmlformats.org/officeDocument/2006/relationships/theme" Target="/ppt/slideMasters/theme/theme1.xml" Id="R44a6a0c1ed6c4b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8862dac9ed4a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3dda8906a47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6bf994a274d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352fd62c840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d788eddeb4b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c577c815143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0b32608a647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afb8d2f0543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KLEVEN &amp; 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&amp; 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 &amp; CO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&amp; 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&amp; 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&amp; 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−303 828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1 222 504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51 653 822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51 655 836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&amp; 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KLEVEN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KORNELIA ROPPEN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MARIUS ROPPEN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&amp; 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929 964 411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&amp; CO INVEST AS</a:t>
            </a:r>
          </a:p>
        </p:txBody>
      </p:sp>
    </p:spTree>
  </p:cSld>
  <p:clrMapOvr>
    <a:masterClrMapping xmlns:a="http://schemas.openxmlformats.org/drawingml/2006/main"/>
  </p:clrMapOvr>
</p:sld>
</file>