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7080f87bc54d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5b64d8592e461b"/>
  </p:sldMasterIdLst>
  <p:sldIdLst>
    <p:sldId xmlns:r="http://schemas.openxmlformats.org/officeDocument/2006/relationships" id="256" r:id="Rf735e715fd4f4c37"/>
    <p:sldId xmlns:r="http://schemas.openxmlformats.org/officeDocument/2006/relationships" id="257" r:id="R309448f57f624333"/>
    <p:sldId xmlns:r="http://schemas.openxmlformats.org/officeDocument/2006/relationships" id="258" r:id="R52731f72bcce4985"/>
    <p:sldId xmlns:r="http://schemas.openxmlformats.org/officeDocument/2006/relationships" id="259" r:id="R64a82f065230490f"/>
    <p:sldId xmlns:r="http://schemas.openxmlformats.org/officeDocument/2006/relationships" id="260" r:id="R1241fa9650f646d3"/>
    <p:sldId xmlns:r="http://schemas.openxmlformats.org/officeDocument/2006/relationships" id="261" r:id="R98bc646ffce44a6c"/>
    <p:sldId xmlns:r="http://schemas.openxmlformats.org/officeDocument/2006/relationships" id="262" r:id="R0e965eccd23344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5b64d8592e461b" /><Relationship Type="http://schemas.openxmlformats.org/officeDocument/2006/relationships/slide" Target="/ppt/slides/slide1.xml" Id="Rf735e715fd4f4c37" /><Relationship Type="http://schemas.openxmlformats.org/officeDocument/2006/relationships/slide" Target="/ppt/slides/slide2.xml" Id="R309448f57f624333" /><Relationship Type="http://schemas.openxmlformats.org/officeDocument/2006/relationships/slide" Target="/ppt/slides/slide3.xml" Id="R52731f72bcce4985" /><Relationship Type="http://schemas.openxmlformats.org/officeDocument/2006/relationships/slide" Target="/ppt/slides/slide4.xml" Id="R64a82f065230490f" /><Relationship Type="http://schemas.openxmlformats.org/officeDocument/2006/relationships/slide" Target="/ppt/slides/slide5.xml" Id="R1241fa9650f646d3" /><Relationship Type="http://schemas.openxmlformats.org/officeDocument/2006/relationships/slide" Target="/ppt/slides/slide6.xml" Id="R98bc646ffce44a6c" /><Relationship Type="http://schemas.openxmlformats.org/officeDocument/2006/relationships/slide" Target="/ppt/slides/slide7.xml" Id="R0e965eccd23344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6389b761a946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7d6da9623f41f3" /><Relationship Type="http://schemas.openxmlformats.org/officeDocument/2006/relationships/theme" Target="/ppt/slideMasters/theme/theme1.xml" Id="R865bd38eb05b4e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7d6da9623f41f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f0baaa53664f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7db68860d246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6360eab3546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7af3456a342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de690c90b45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1f2519759448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497b6414c45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GC RIEBER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RIEBER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GC RIEBER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RIEBER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RIEBER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RIEBER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−292 569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52 528 163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160 577 826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209 154 211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RIEBER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PELICAHN AS  –  50,3 %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GC RIEBER FONDET STI  –  44,4 %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SØREN MARTENS  –  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EYSTEIN LØNNING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ISELINN VALLESTAD JEBSEN  –  0,5 %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EIDE JEBSEN  –  0,5 %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RIEBER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Damsgårdsveien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5058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929 970 519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GC RIEBER HOLDING AS</a:t>
            </a:r>
          </a:p>
        </p:txBody>
      </p:sp>
    </p:spTree>
  </p:cSld>
  <p:clrMapOvr>
    <a:masterClrMapping xmlns:a="http://schemas.openxmlformats.org/drawingml/2006/main"/>
  </p:clrMapOvr>
</p:sld>
</file>