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412cde3494a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7fadaa66ca402b"/>
  </p:sldMasterIdLst>
  <p:sldIdLst>
    <p:sldId xmlns:r="http://schemas.openxmlformats.org/officeDocument/2006/relationships" id="256" r:id="Rf6c1354fd30b48ec"/>
    <p:sldId xmlns:r="http://schemas.openxmlformats.org/officeDocument/2006/relationships" id="257" r:id="R61629be992d340de"/>
    <p:sldId xmlns:r="http://schemas.openxmlformats.org/officeDocument/2006/relationships" id="258" r:id="R0c52e8e92e5a4de6"/>
    <p:sldId xmlns:r="http://schemas.openxmlformats.org/officeDocument/2006/relationships" id="259" r:id="R8de2659ba56b4b4d"/>
    <p:sldId xmlns:r="http://schemas.openxmlformats.org/officeDocument/2006/relationships" id="260" r:id="R541d5ac062c14cc2"/>
    <p:sldId xmlns:r="http://schemas.openxmlformats.org/officeDocument/2006/relationships" id="261" r:id="Ra8e72d3882aa49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fadaa66ca402b" /><Relationship Type="http://schemas.openxmlformats.org/officeDocument/2006/relationships/slide" Target="/ppt/slides/slide1.xml" Id="Rf6c1354fd30b48ec" /><Relationship Type="http://schemas.openxmlformats.org/officeDocument/2006/relationships/slide" Target="/ppt/slides/slide2.xml" Id="R61629be992d340de" /><Relationship Type="http://schemas.openxmlformats.org/officeDocument/2006/relationships/slide" Target="/ppt/slides/slide3.xml" Id="R0c52e8e92e5a4de6" /><Relationship Type="http://schemas.openxmlformats.org/officeDocument/2006/relationships/slide" Target="/ppt/slides/slide4.xml" Id="R8de2659ba56b4b4d" /><Relationship Type="http://schemas.openxmlformats.org/officeDocument/2006/relationships/slide" Target="/ppt/slides/slide5.xml" Id="R541d5ac062c14cc2" /><Relationship Type="http://schemas.openxmlformats.org/officeDocument/2006/relationships/slide" Target="/ppt/slides/slide6.xml" Id="Ra8e72d3882aa49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4ef552f9b47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ff2c6a6bf4cbb" /><Relationship Type="http://schemas.openxmlformats.org/officeDocument/2006/relationships/theme" Target="/ppt/slideMasters/theme/theme1.xml" Id="Ra47eee2135cb48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1ff2c6a6bf4c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e86c606ee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7b0b31f3d42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43b4cd0e8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53f20145a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3f7fb732747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58f26fd4e44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PACTUM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929 979 397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