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81a4d68031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0164f1c366427c"/>
  </p:sldMasterIdLst>
  <p:sldIdLst>
    <p:sldId xmlns:r="http://schemas.openxmlformats.org/officeDocument/2006/relationships" id="256" r:id="Rf0fc1b23e3f645e8"/>
    <p:sldId xmlns:r="http://schemas.openxmlformats.org/officeDocument/2006/relationships" id="257" r:id="R7914e594fea6442c"/>
    <p:sldId xmlns:r="http://schemas.openxmlformats.org/officeDocument/2006/relationships" id="258" r:id="R256b61a8672c4a85"/>
    <p:sldId xmlns:r="http://schemas.openxmlformats.org/officeDocument/2006/relationships" id="259" r:id="Rdf70d0981c9f4f1a"/>
    <p:sldId xmlns:r="http://schemas.openxmlformats.org/officeDocument/2006/relationships" id="260" r:id="R92f5a07a64f64592"/>
    <p:sldId xmlns:r="http://schemas.openxmlformats.org/officeDocument/2006/relationships" id="261" r:id="R2992aa9b5d594196"/>
    <p:sldId xmlns:r="http://schemas.openxmlformats.org/officeDocument/2006/relationships" id="262" r:id="Rc6ac5bd3f6c043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164f1c366427c" /><Relationship Type="http://schemas.openxmlformats.org/officeDocument/2006/relationships/slide" Target="/ppt/slides/slide1.xml" Id="Rf0fc1b23e3f645e8" /><Relationship Type="http://schemas.openxmlformats.org/officeDocument/2006/relationships/slide" Target="/ppt/slides/slide2.xml" Id="R7914e594fea6442c" /><Relationship Type="http://schemas.openxmlformats.org/officeDocument/2006/relationships/slide" Target="/ppt/slides/slide3.xml" Id="R256b61a8672c4a85" /><Relationship Type="http://schemas.openxmlformats.org/officeDocument/2006/relationships/slide" Target="/ppt/slides/slide4.xml" Id="Rdf70d0981c9f4f1a" /><Relationship Type="http://schemas.openxmlformats.org/officeDocument/2006/relationships/slide" Target="/ppt/slides/slide5.xml" Id="R92f5a07a64f64592" /><Relationship Type="http://schemas.openxmlformats.org/officeDocument/2006/relationships/slide" Target="/ppt/slides/slide6.xml" Id="R2992aa9b5d594196" /><Relationship Type="http://schemas.openxmlformats.org/officeDocument/2006/relationships/slide" Target="/ppt/slides/slide7.xml" Id="Rc6ac5bd3f6c043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1b2c3eae14f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f068ba77f4f70" /><Relationship Type="http://schemas.openxmlformats.org/officeDocument/2006/relationships/theme" Target="/ppt/slideMasters/theme/theme1.xml" Id="Rbdf9b00853ac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f068ba77f4f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13da267a542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46da0c70447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bb967ebf94e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3022bb092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2b1fca32f4d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e38aeba98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2828603c348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PACTUM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1 936 000 000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BETA AS  –  25,5 %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GAMMA AS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THETA AS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ALFA AS  –  12,7 %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STRANDSOL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SIGMA AS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929 979 397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AS</a:t>
            </a:r>
          </a:p>
        </p:txBody>
      </p:sp>
    </p:spTree>
  </p:cSld>
  <p:clrMapOvr>
    <a:masterClrMapping xmlns:a="http://schemas.openxmlformats.org/drawingml/2006/main"/>
  </p:clrMapOvr>
</p:sld>
</file>