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8af9b0d8a64b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26e70818884fca"/>
  </p:sldMasterIdLst>
  <p:sldIdLst>
    <p:sldId xmlns:r="http://schemas.openxmlformats.org/officeDocument/2006/relationships" id="256" r:id="R2393399d239d45c6"/>
    <p:sldId xmlns:r="http://schemas.openxmlformats.org/officeDocument/2006/relationships" id="257" r:id="R17ef534240c44555"/>
    <p:sldId xmlns:r="http://schemas.openxmlformats.org/officeDocument/2006/relationships" id="258" r:id="Rbfbaeac93c01412c"/>
    <p:sldId xmlns:r="http://schemas.openxmlformats.org/officeDocument/2006/relationships" id="259" r:id="R5a58664b6a494705"/>
    <p:sldId xmlns:r="http://schemas.openxmlformats.org/officeDocument/2006/relationships" id="260" r:id="R9a991000fa6143e1"/>
    <p:sldId xmlns:r="http://schemas.openxmlformats.org/officeDocument/2006/relationships" id="261" r:id="R6c304c4c896d416a"/>
    <p:sldId xmlns:r="http://schemas.openxmlformats.org/officeDocument/2006/relationships" id="262" r:id="R30d4d40ac9984f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26e70818884fca" /><Relationship Type="http://schemas.openxmlformats.org/officeDocument/2006/relationships/slide" Target="/ppt/slides/slide1.xml" Id="R2393399d239d45c6" /><Relationship Type="http://schemas.openxmlformats.org/officeDocument/2006/relationships/slide" Target="/ppt/slides/slide2.xml" Id="R17ef534240c44555" /><Relationship Type="http://schemas.openxmlformats.org/officeDocument/2006/relationships/slide" Target="/ppt/slides/slide3.xml" Id="Rbfbaeac93c01412c" /><Relationship Type="http://schemas.openxmlformats.org/officeDocument/2006/relationships/slide" Target="/ppt/slides/slide4.xml" Id="R5a58664b6a494705" /><Relationship Type="http://schemas.openxmlformats.org/officeDocument/2006/relationships/slide" Target="/ppt/slides/slide5.xml" Id="R9a991000fa6143e1" /><Relationship Type="http://schemas.openxmlformats.org/officeDocument/2006/relationships/slide" Target="/ppt/slides/slide6.xml" Id="R6c304c4c896d416a" /><Relationship Type="http://schemas.openxmlformats.org/officeDocument/2006/relationships/slide" Target="/ppt/slides/slide7.xml" Id="R30d4d40ac9984f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edfe4b06e24a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b3be2e17f47da" /><Relationship Type="http://schemas.openxmlformats.org/officeDocument/2006/relationships/theme" Target="/ppt/slideMasters/theme/theme1.xml" Id="R30916fb982f142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7b3be2e17f47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f10c6c7d345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fa38f80bc40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e740e39694b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d61eca3a04c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984ab4bbf40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ead0976734c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414ac004b48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Fenstad Regnskapskontor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Fenstad Regnskapskontor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Fenstad Regnskapskontor A/S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Fenstad Regnskapskontor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Fenstad Regnskapskontor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Fenstad Regnskapskontor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14 912 517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1 532 327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1 246 272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1 488 033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5 743 867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Fenstad Regnskapskontor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BRUHOLT ROLF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RUDOLFSEN GEIR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Fenstad Regnskapskontor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Droggetoppen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63912900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929 983 122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Fenstad Regnskapskontor A/S</a:t>
            </a:r>
          </a:p>
        </p:txBody>
      </p:sp>
    </p:spTree>
  </p:cSld>
  <p:clrMapOvr>
    <a:masterClrMapping xmlns:a="http://schemas.openxmlformats.org/drawingml/2006/main"/>
  </p:clrMapOvr>
</p:sld>
</file>